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_rels/notesSlide16.xml.rels" ContentType="application/vnd.openxmlformats-package.relationships+xml"/>
  <Override PartName="/ppt/notesSlides/_rels/notesSlide10.xml.rels" ContentType="application/vnd.openxmlformats-package.relationships+xml"/>
  <Override PartName="/ppt/notesSlides/_rels/notesSlide12.xml.rels" ContentType="application/vnd.openxmlformats-package.relationships+xml"/>
  <Override PartName="/ppt/notesSlides/_rels/notesSlide5.xml.rels" ContentType="application/vnd.openxmlformats-package.relationships+xml"/>
  <Override PartName="/ppt/notesSlides/_rels/notesSlide15.xml.rels" ContentType="application/vnd.openxmlformats-package.relationships+xml"/>
  <Override PartName="/ppt/notesSlides/_rels/notesSlide9.xml.rels" ContentType="application/vnd.openxmlformats-package.relationships+xml"/>
  <Override PartName="/ppt/notesSlides/_rels/notesSlide13.xml.rels" ContentType="application/vnd.openxmlformats-package.relationships+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1.xml.rels" ContentType="application/vnd.openxmlformats-package.relationships+xml"/>
  <Override PartName="/ppt/notesSlides/_rels/notesSlide11.xml.rels" ContentType="application/vnd.openxmlformats-package.relationships+xml"/>
  <Override PartName="/ppt/notesSlides/notesSlide1.xml" ContentType="application/vnd.openxmlformats-officedocument.presentationml.notesSlide+xml"/>
  <Override PartName="/ppt/notesSlides/notesSlide5.xml" ContentType="application/vnd.openxmlformats-officedocument.presentationml.notesSlide+xml"/>
  <Override PartName="/ppt/notesSlides/notesSlide11.xml" ContentType="application/vnd.openxmlformats-officedocument.presentationml.notesSlide+xml"/>
  <Override PartName="/ppt/notesSlides/notesSlide7.xml" ContentType="application/vnd.openxmlformats-officedocument.presentationml.notesSlide+xml"/>
  <Override PartName="/ppt/notesSlides/notesSlide13.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5.xml" ContentType="application/vnd.openxmlformats-officedocument.presentationml.notesSlide+xml"/>
  <Override PartName="/ppt/notesSlides/notesSlide10.xml" ContentType="application/vnd.openxmlformats-officedocument.presentationml.notesSlide+xml"/>
  <Override PartName="/ppt/notesSlides/notesSlide12.xml" ContentType="application/vnd.openxmlformats-officedocument.presentationml.notesSlide+xml"/>
  <Override PartName="/ppt/notesSlides/notesSlide16.xml" ContentType="application/vnd.openxmlformats-officedocument.presentationml.notesSlide+xml"/>
  <Override PartName="/ppt/_rels/presentation.xml.rels" ContentType="application/vnd.openxmlformats-package.relationships+xml"/>
  <Override PartName="/ppt/media/image9.png" ContentType="image/png"/>
  <Override PartName="/ppt/media/image13.png" ContentType="image/png"/>
  <Override PartName="/ppt/media/image12.jpeg" ContentType="image/jpeg"/>
  <Override PartName="/ppt/media/image8.png" ContentType="image/png"/>
  <Override PartName="/ppt/media/image7.png" ContentType="image/png"/>
  <Override PartName="/ppt/media/image11.png" ContentType="image/png"/>
  <Override PartName="/ppt/media/image6.png" ContentType="image/png"/>
  <Override PartName="/ppt/media/image10.png" ContentType="image/png"/>
  <Override PartName="/ppt/media/image5.png" ContentType="image/png"/>
  <Override PartName="/ppt/media/image4.png" ContentType="image/png"/>
  <Override PartName="/ppt/media/image27.png" ContentType="image/png"/>
  <Override PartName="/ppt/media/image3.png" ContentType="image/png"/>
  <Override PartName="/ppt/media/image26.png" ContentType="image/png"/>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5.jpeg" ContentType="image/jpeg"/>
  <Override PartName="/ppt/media/image17.png" ContentType="image/png"/>
  <Override PartName="/ppt/media/image16.png" ContentType="image/png"/>
  <Override PartName="/ppt/media/image14.png" ContentType="image/png"/>
  <Override PartName="/ppt/media/image1.png" ContentType="image/png"/>
  <Override PartName="/ppt/media/image24.png" ContentType="image/png"/>
  <Override PartName="/ppt/media/image2.png" ContentType="image/png"/>
  <Override PartName="/ppt/media/image25.png" ContentType="image/png"/>
  <Override PartName="/ppt/slideLayouts/_rels/slideLayout52.xml.rels" ContentType="application/vnd.openxmlformats-package.relationships+xml"/>
  <Override PartName="/ppt/slideLayouts/_rels/slideLayout14.xml.rels" ContentType="application/vnd.openxmlformats-package.relationships+xml"/>
  <Override PartName="/ppt/slideLayouts/_rels/slideLayout30.xml.rels" ContentType="application/vnd.openxmlformats-package.relationships+xml"/>
  <Override PartName="/ppt/slideLayouts/_rels/slideLayout38.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31.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32.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2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41.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2.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37.xml.rels" ContentType="application/vnd.openxmlformats-package.relationships+xml"/>
  <Override PartName="/ppt/slideLayouts/_rels/slideLayout44.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57.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8.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6.xml.rels" ContentType="application/vnd.openxmlformats-package.relationships+xml"/>
  <Override PartName="/ppt/slideLayouts/_rels/slideLayout53.xml.rels" ContentType="application/vnd.openxmlformats-package.relationships+xml"/>
  <Override PartName="/ppt/slideLayouts/slideLayout56.xml" ContentType="application/vnd.openxmlformats-officedocument.presentationml.slideLayout+xml"/>
  <Override PartName="/ppt/slideLayouts/slideLayout13.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29.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59.xml" ContentType="application/vnd.openxmlformats-officedocument.presentationml.slideLayout+xml"/>
  <Override PartName="/ppt/slideLayouts/slideLayout22.xml" ContentType="application/vnd.openxmlformats-officedocument.presentationml.slideLayout+xml"/>
  <Override PartName="/ppt/slideLayouts/slideLayout28.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23.xml" ContentType="application/vnd.openxmlformats-officedocument.presentationml.slideLayout+xml"/>
  <Override PartName="/ppt/slideLayouts/slideLayout60.xml" ContentType="application/vnd.openxmlformats-officedocument.presentationml.slideLayout+xml"/>
  <Override PartName="/ppt/slideLayouts/slideLayout18.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slideLayouts/slideLayout6.xml" ContentType="application/vnd.openxmlformats-officedocument.presentationml.slideLayout+xml"/>
  <Override PartName="/ppt/slideLayouts/slideLayout44.xml" ContentType="application/vnd.openxmlformats-officedocument.presentationml.slideLayout+xml"/>
  <Override PartName="/ppt/slideLayouts/slideLayout7.xml" ContentType="application/vnd.openxmlformats-officedocument.presentationml.slideLayout+xml"/>
  <Override PartName="/ppt/slideLayouts/slideLayout45.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24384000" cy="13716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
</Relationships>
</file>

<file path=ppt/media/image1.png>
</file>

<file path=ppt/media/image10.png>
</file>

<file path=ppt/media/image11.pn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6.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en-US" sz="1800" spc="-1" strike="noStrike">
                <a:solidFill>
                  <a:srgbClr val="000000"/>
                </a:solidFill>
                <a:latin typeface="Arial"/>
              </a:rPr>
              <a:t>Click to move the slide</a:t>
            </a:r>
            <a:endParaRPr b="0" lang="en-US" sz="1800" spc="-1" strike="noStrike">
              <a:solidFill>
                <a:srgbClr val="000000"/>
              </a:solidFill>
              <a:latin typeface="Arial"/>
            </a:endParaRPr>
          </a:p>
        </p:txBody>
      </p:sp>
      <p:sp>
        <p:nvSpPr>
          <p:cNvPr id="202" name="PlaceHolder 2"/>
          <p:cNvSpPr>
            <a:spLocks noGrp="1"/>
          </p:cNvSpPr>
          <p:nvPr>
            <p:ph type="body"/>
          </p:nvPr>
        </p:nvSpPr>
        <p:spPr>
          <a:xfrm>
            <a:off x="756000" y="5078520"/>
            <a:ext cx="6047640" cy="4811040"/>
          </a:xfrm>
          <a:prstGeom prst="rect">
            <a:avLst/>
          </a:prstGeom>
        </p:spPr>
        <p:txBody>
          <a:bodyPr lIns="0" rIns="0" tIns="0" bIns="0">
            <a:noAutofit/>
          </a:bodyPr>
          <a:p>
            <a:r>
              <a:rPr b="0" lang="en-IN" sz="2000" spc="-1" strike="noStrike">
                <a:latin typeface="Arial"/>
              </a:rPr>
              <a:t>Click to edit the notes format</a:t>
            </a:r>
            <a:endParaRPr b="0" lang="en-IN" sz="2000" spc="-1" strike="noStrike">
              <a:latin typeface="Arial"/>
            </a:endParaRPr>
          </a:p>
        </p:txBody>
      </p:sp>
      <p:sp>
        <p:nvSpPr>
          <p:cNvPr id="203" name="PlaceHolder 3"/>
          <p:cNvSpPr>
            <a:spLocks noGrp="1"/>
          </p:cNvSpPr>
          <p:nvPr>
            <p:ph type="hdr"/>
          </p:nvPr>
        </p:nvSpPr>
        <p:spPr>
          <a:xfrm>
            <a:off x="0" y="0"/>
            <a:ext cx="3280680" cy="534240"/>
          </a:xfrm>
          <a:prstGeom prst="rect">
            <a:avLst/>
          </a:prstGeom>
        </p:spPr>
        <p:txBody>
          <a:bodyPr lIns="0" rIns="0" tIns="0" bIns="0">
            <a:noAutofit/>
          </a:bodyPr>
          <a:p>
            <a:r>
              <a:rPr b="0" lang="en-IN" sz="1400" spc="-1" strike="noStrike">
                <a:latin typeface="Times New Roman"/>
              </a:rPr>
              <a:t>&lt;header&gt;</a:t>
            </a:r>
            <a:endParaRPr b="0" lang="en-IN" sz="1400" spc="-1" strike="noStrike">
              <a:latin typeface="Times New Roman"/>
            </a:endParaRPr>
          </a:p>
        </p:txBody>
      </p:sp>
      <p:sp>
        <p:nvSpPr>
          <p:cNvPr id="204" name="PlaceHolder 4"/>
          <p:cNvSpPr>
            <a:spLocks noGrp="1"/>
          </p:cNvSpPr>
          <p:nvPr>
            <p:ph type="dt"/>
          </p:nvPr>
        </p:nvSpPr>
        <p:spPr>
          <a:xfrm>
            <a:off x="4278960" y="0"/>
            <a:ext cx="3280680" cy="534240"/>
          </a:xfrm>
          <a:prstGeom prst="rect">
            <a:avLst/>
          </a:prstGeom>
        </p:spPr>
        <p:txBody>
          <a:bodyPr lIns="0" rIns="0" tIns="0" bIns="0">
            <a:noAutofit/>
          </a:bodyPr>
          <a:p>
            <a:pPr algn="r"/>
            <a:r>
              <a:rPr b="0" lang="en-IN" sz="1400" spc="-1" strike="noStrike">
                <a:latin typeface="Times New Roman"/>
              </a:rPr>
              <a:t>&lt;date/time&gt;</a:t>
            </a:r>
            <a:endParaRPr b="0" lang="en-IN" sz="1400" spc="-1" strike="noStrike">
              <a:latin typeface="Times New Roman"/>
            </a:endParaRPr>
          </a:p>
        </p:txBody>
      </p:sp>
      <p:sp>
        <p:nvSpPr>
          <p:cNvPr id="205" name="PlaceHolder 5"/>
          <p:cNvSpPr>
            <a:spLocks noGrp="1"/>
          </p:cNvSpPr>
          <p:nvPr>
            <p:ph type="ftr"/>
          </p:nvPr>
        </p:nvSpPr>
        <p:spPr>
          <a:xfrm>
            <a:off x="0" y="10157400"/>
            <a:ext cx="3280680" cy="534240"/>
          </a:xfrm>
          <a:prstGeom prst="rect">
            <a:avLst/>
          </a:prstGeom>
        </p:spPr>
        <p:txBody>
          <a:bodyPr lIns="0" rIns="0" tIns="0" bIns="0" anchor="b">
            <a:noAutofit/>
          </a:bodyPr>
          <a:p>
            <a:r>
              <a:rPr b="0" lang="en-IN" sz="1400" spc="-1" strike="noStrike">
                <a:latin typeface="Times New Roman"/>
              </a:rPr>
              <a:t>&lt;footer&gt;</a:t>
            </a:r>
            <a:endParaRPr b="0" lang="en-IN" sz="1400" spc="-1" strike="noStrike">
              <a:latin typeface="Times New Roman"/>
            </a:endParaRPr>
          </a:p>
        </p:txBody>
      </p:sp>
      <p:sp>
        <p:nvSpPr>
          <p:cNvPr id="206"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FF8FE508-713B-4AC1-8646-34C67563BB96}" type="slidenum">
              <a:rPr b="0" lang="en-IN" sz="1400" spc="-1" strike="noStrike">
                <a:latin typeface="Times New Roman"/>
              </a:rPr>
              <a:t>&lt;number&gt;</a:t>
            </a:fld>
            <a:endParaRPr b="0" lang="en-IN"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1" name="PlaceHolder 1"/>
          <p:cNvSpPr>
            <a:spLocks noGrp="1"/>
          </p:cNvSpPr>
          <p:nvPr>
            <p:ph type="sldImg"/>
          </p:nvPr>
        </p:nvSpPr>
        <p:spPr>
          <a:xfrm>
            <a:off x="685800" y="1143000"/>
            <a:ext cx="5484600" cy="3084120"/>
          </a:xfrm>
          <a:prstGeom prst="rect">
            <a:avLst/>
          </a:prstGeom>
        </p:spPr>
      </p:sp>
      <p:sp>
        <p:nvSpPr>
          <p:cNvPr id="362" name="PlaceHolder 2"/>
          <p:cNvSpPr>
            <a:spLocks noGrp="1"/>
          </p:cNvSpPr>
          <p:nvPr>
            <p:ph type="body"/>
          </p:nvPr>
        </p:nvSpPr>
        <p:spPr>
          <a:xfrm>
            <a:off x="685800" y="4400640"/>
            <a:ext cx="5484600" cy="3598560"/>
          </a:xfrm>
          <a:prstGeom prst="rect">
            <a:avLst/>
          </a:prstGeom>
        </p:spPr>
        <p:txBody>
          <a:bodyPr lIns="0" rIns="0" tIns="0" bIns="0">
            <a:noAutofit/>
          </a:bodyPr>
          <a:p>
            <a:pPr marL="216000" indent="-214920">
              <a:lnSpc>
                <a:spcPct val="100000"/>
              </a:lnSpc>
              <a:tabLst>
                <a:tab algn="l" pos="0"/>
              </a:tabLst>
            </a:pPr>
            <a:r>
              <a:rPr b="0" lang="en-US" sz="1200" spc="-1" strike="noStrike">
                <a:solidFill>
                  <a:srgbClr val="000000"/>
                </a:solidFill>
                <a:latin typeface="Open Sans"/>
                <a:ea typeface="Open Sans"/>
              </a:rPr>
              <a:t>Note: First “Right Click” on the Gradient background, go to “Order” option and “Send it to Back”, then insert your picture into “Image Placeholder”, “Right Click” on the picture and again go to “Order” option and “Send it to Back” to get the “Gradient” effect.</a:t>
            </a:r>
            <a:endParaRPr b="0" lang="en-IN" sz="1200" spc="-1" strike="noStrike">
              <a:latin typeface="Arial"/>
            </a:endParaRPr>
          </a:p>
        </p:txBody>
      </p:sp>
      <p:sp>
        <p:nvSpPr>
          <p:cNvPr id="363" name="CustomShape 3"/>
          <p:cNvSpPr/>
          <p:nvPr/>
        </p:nvSpPr>
        <p:spPr>
          <a:xfrm>
            <a:off x="3884760" y="8685360"/>
            <a:ext cx="2970000" cy="456840"/>
          </a:xfrm>
          <a:prstGeom prst="rect">
            <a:avLst/>
          </a:prstGeom>
          <a:noFill/>
          <a:ln>
            <a:noFill/>
          </a:ln>
        </p:spPr>
        <p:style>
          <a:lnRef idx="0"/>
          <a:fillRef idx="0"/>
          <a:effectRef idx="0"/>
          <a:fontRef idx="minor"/>
        </p:style>
        <p:txBody>
          <a:bodyPr lIns="90000" rIns="90000" tIns="45000" bIns="45000" anchor="b">
            <a:noAutofit/>
          </a:bodyPr>
          <a:p>
            <a:pPr algn="r">
              <a:lnSpc>
                <a:spcPct val="100000"/>
              </a:lnSpc>
              <a:tabLst>
                <a:tab algn="l" pos="0"/>
              </a:tabLst>
            </a:pPr>
            <a:fld id="{F251E342-EE8D-4DEE-82FD-968314CF0ABB}" type="slidenum">
              <a:rPr b="0" lang="en-US" sz="1200" spc="-1" strike="noStrike">
                <a:solidFill>
                  <a:srgbClr val="000000"/>
                </a:solidFill>
                <a:latin typeface="Calibri"/>
                <a:ea typeface="Calibri"/>
              </a:rPr>
              <a:t>&lt;number&gt;</a:t>
            </a:fld>
            <a:endParaRPr b="0" lang="en-IN" sz="1200" spc="-1" strike="noStrike">
              <a:latin typeface="Arial"/>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PlaceHolder 1"/>
          <p:cNvSpPr>
            <a:spLocks noGrp="1"/>
          </p:cNvSpPr>
          <p:nvPr>
            <p:ph type="sldImg"/>
          </p:nvPr>
        </p:nvSpPr>
        <p:spPr>
          <a:xfrm>
            <a:off x="685800" y="1143000"/>
            <a:ext cx="5484600" cy="3084120"/>
          </a:xfrm>
          <a:prstGeom prst="rect">
            <a:avLst/>
          </a:prstGeom>
        </p:spPr>
      </p:sp>
      <p:sp>
        <p:nvSpPr>
          <p:cNvPr id="377" name="PlaceHolder 2"/>
          <p:cNvSpPr>
            <a:spLocks noGrp="1"/>
          </p:cNvSpPr>
          <p:nvPr>
            <p:ph type="body"/>
          </p:nvPr>
        </p:nvSpPr>
        <p:spPr>
          <a:xfrm>
            <a:off x="685800" y="4400640"/>
            <a:ext cx="5484600" cy="3598560"/>
          </a:xfrm>
          <a:prstGeom prst="rect">
            <a:avLst/>
          </a:prstGeom>
        </p:spPr>
        <p:txBody>
          <a:bodyPr lIns="0" rIns="0" tIns="0" bIns="0">
            <a:noAutofit/>
          </a:bodyPr>
          <a:p>
            <a:endParaRPr b="0" lang="en-IN" sz="2000" spc="-1" strike="noStrike">
              <a:latin typeface="Arial"/>
            </a:endParaRPr>
          </a:p>
        </p:txBody>
      </p:sp>
      <p:sp>
        <p:nvSpPr>
          <p:cNvPr id="378" name="CustomShape 3"/>
          <p:cNvSpPr/>
          <p:nvPr/>
        </p:nvSpPr>
        <p:spPr>
          <a:xfrm>
            <a:off x="3884760" y="8685360"/>
            <a:ext cx="2970000" cy="456840"/>
          </a:xfrm>
          <a:prstGeom prst="rect">
            <a:avLst/>
          </a:prstGeom>
          <a:noFill/>
          <a:ln>
            <a:noFill/>
          </a:ln>
        </p:spPr>
        <p:style>
          <a:lnRef idx="0"/>
          <a:fillRef idx="0"/>
          <a:effectRef idx="0"/>
          <a:fontRef idx="minor"/>
        </p:style>
        <p:txBody>
          <a:bodyPr lIns="90000" rIns="90000" tIns="45000" bIns="45000" anchor="b">
            <a:noAutofit/>
          </a:bodyPr>
          <a:p>
            <a:pPr algn="r">
              <a:lnSpc>
                <a:spcPct val="100000"/>
              </a:lnSpc>
              <a:tabLst>
                <a:tab algn="l" pos="0"/>
              </a:tabLst>
            </a:pPr>
            <a:fld id="{26B010C9-EBC1-4AC8-91EF-3FDD4A70FC10}" type="slidenum">
              <a:rPr b="0" lang="en-US" sz="1200" spc="-1" strike="noStrike">
                <a:solidFill>
                  <a:srgbClr val="000000"/>
                </a:solidFill>
                <a:latin typeface="Calibri"/>
                <a:ea typeface="Calibri"/>
              </a:rPr>
              <a:t>&lt;number&gt;</a:t>
            </a:fld>
            <a:endParaRPr b="0" lang="en-IN" sz="1200" spc="-1" strike="noStrike">
              <a:latin typeface="Arial"/>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PlaceHolder 1"/>
          <p:cNvSpPr>
            <a:spLocks noGrp="1"/>
          </p:cNvSpPr>
          <p:nvPr>
            <p:ph type="sldImg"/>
          </p:nvPr>
        </p:nvSpPr>
        <p:spPr>
          <a:xfrm>
            <a:off x="685800" y="1143000"/>
            <a:ext cx="5484600" cy="3084120"/>
          </a:xfrm>
          <a:prstGeom prst="rect">
            <a:avLst/>
          </a:prstGeom>
        </p:spPr>
      </p:sp>
      <p:sp>
        <p:nvSpPr>
          <p:cNvPr id="380" name="PlaceHolder 2"/>
          <p:cNvSpPr>
            <a:spLocks noGrp="1"/>
          </p:cNvSpPr>
          <p:nvPr>
            <p:ph type="body"/>
          </p:nvPr>
        </p:nvSpPr>
        <p:spPr>
          <a:xfrm>
            <a:off x="685800" y="4400640"/>
            <a:ext cx="5484600" cy="3598560"/>
          </a:xfrm>
          <a:prstGeom prst="rect">
            <a:avLst/>
          </a:prstGeom>
        </p:spPr>
        <p:txBody>
          <a:bodyPr lIns="0" rIns="0" tIns="0" bIns="0">
            <a:noAutofit/>
          </a:bodyPr>
          <a:p>
            <a:endParaRPr b="0" lang="en-IN" sz="2000" spc="-1" strike="noStrike">
              <a:latin typeface="Arial"/>
            </a:endParaRPr>
          </a:p>
        </p:txBody>
      </p:sp>
      <p:sp>
        <p:nvSpPr>
          <p:cNvPr id="381" name="CustomShape 3"/>
          <p:cNvSpPr/>
          <p:nvPr/>
        </p:nvSpPr>
        <p:spPr>
          <a:xfrm>
            <a:off x="3884760" y="8685360"/>
            <a:ext cx="2970000" cy="456840"/>
          </a:xfrm>
          <a:prstGeom prst="rect">
            <a:avLst/>
          </a:prstGeom>
          <a:noFill/>
          <a:ln>
            <a:noFill/>
          </a:ln>
        </p:spPr>
        <p:style>
          <a:lnRef idx="0"/>
          <a:fillRef idx="0"/>
          <a:effectRef idx="0"/>
          <a:fontRef idx="minor"/>
        </p:style>
        <p:txBody>
          <a:bodyPr lIns="90000" rIns="90000" tIns="45000" bIns="45000" anchor="b">
            <a:noAutofit/>
          </a:bodyPr>
          <a:p>
            <a:pPr algn="r">
              <a:lnSpc>
                <a:spcPct val="100000"/>
              </a:lnSpc>
              <a:tabLst>
                <a:tab algn="l" pos="0"/>
              </a:tabLst>
            </a:pPr>
            <a:fld id="{9CD013D3-F059-4ACE-AADB-5BA378E83860}" type="slidenum">
              <a:rPr b="0" lang="en-US" sz="1200" spc="-1" strike="noStrike">
                <a:solidFill>
                  <a:srgbClr val="000000"/>
                </a:solidFill>
                <a:latin typeface="Calibri"/>
                <a:ea typeface="Calibri"/>
              </a:rPr>
              <a:t>&lt;number&gt;</a:t>
            </a:fld>
            <a:endParaRPr b="0" lang="en-IN" sz="1200" spc="-1" strike="noStrike">
              <a:latin typeface="Arial"/>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PlaceHolder 1"/>
          <p:cNvSpPr>
            <a:spLocks noGrp="1"/>
          </p:cNvSpPr>
          <p:nvPr>
            <p:ph type="sldImg"/>
          </p:nvPr>
        </p:nvSpPr>
        <p:spPr>
          <a:xfrm>
            <a:off x="685800" y="1143000"/>
            <a:ext cx="5484600" cy="3084120"/>
          </a:xfrm>
          <a:prstGeom prst="rect">
            <a:avLst/>
          </a:prstGeom>
        </p:spPr>
      </p:sp>
      <p:sp>
        <p:nvSpPr>
          <p:cNvPr id="383" name="PlaceHolder 2"/>
          <p:cNvSpPr>
            <a:spLocks noGrp="1"/>
          </p:cNvSpPr>
          <p:nvPr>
            <p:ph type="body"/>
          </p:nvPr>
        </p:nvSpPr>
        <p:spPr>
          <a:xfrm>
            <a:off x="685800" y="4400640"/>
            <a:ext cx="5484600" cy="3598560"/>
          </a:xfrm>
          <a:prstGeom prst="rect">
            <a:avLst/>
          </a:prstGeom>
        </p:spPr>
        <p:txBody>
          <a:bodyPr lIns="0" rIns="0" tIns="0" bIns="0">
            <a:noAutofit/>
          </a:bodyPr>
          <a:p>
            <a:endParaRPr b="0" lang="en-IN" sz="2000" spc="-1" strike="noStrike">
              <a:latin typeface="Arial"/>
            </a:endParaRPr>
          </a:p>
        </p:txBody>
      </p:sp>
      <p:sp>
        <p:nvSpPr>
          <p:cNvPr id="384" name="CustomShape 3"/>
          <p:cNvSpPr/>
          <p:nvPr/>
        </p:nvSpPr>
        <p:spPr>
          <a:xfrm>
            <a:off x="3884760" y="8685360"/>
            <a:ext cx="2970000" cy="456840"/>
          </a:xfrm>
          <a:prstGeom prst="rect">
            <a:avLst/>
          </a:prstGeom>
          <a:noFill/>
          <a:ln>
            <a:noFill/>
          </a:ln>
        </p:spPr>
        <p:style>
          <a:lnRef idx="0"/>
          <a:fillRef idx="0"/>
          <a:effectRef idx="0"/>
          <a:fontRef idx="minor"/>
        </p:style>
        <p:txBody>
          <a:bodyPr lIns="90000" rIns="90000" tIns="45000" bIns="45000" anchor="b">
            <a:noAutofit/>
          </a:bodyPr>
          <a:p>
            <a:pPr algn="r">
              <a:lnSpc>
                <a:spcPct val="100000"/>
              </a:lnSpc>
              <a:tabLst>
                <a:tab algn="l" pos="0"/>
              </a:tabLst>
            </a:pPr>
            <a:fld id="{F04DA6AA-6B27-44C5-BBCD-131ED2744670}" type="slidenum">
              <a:rPr b="0" lang="en-US" sz="1200" spc="-1" strike="noStrike">
                <a:solidFill>
                  <a:srgbClr val="000000"/>
                </a:solidFill>
                <a:latin typeface="Calibri"/>
                <a:ea typeface="Calibri"/>
              </a:rPr>
              <a:t>&lt;number&gt;</a:t>
            </a:fld>
            <a:endParaRPr b="0" lang="en-IN" sz="1200" spc="-1" strike="noStrike">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5" name="PlaceHolder 1"/>
          <p:cNvSpPr>
            <a:spLocks noGrp="1"/>
          </p:cNvSpPr>
          <p:nvPr>
            <p:ph type="sldImg"/>
          </p:nvPr>
        </p:nvSpPr>
        <p:spPr>
          <a:xfrm>
            <a:off x="685800" y="1143000"/>
            <a:ext cx="5484600" cy="3084120"/>
          </a:xfrm>
          <a:prstGeom prst="rect">
            <a:avLst/>
          </a:prstGeom>
        </p:spPr>
      </p:sp>
      <p:sp>
        <p:nvSpPr>
          <p:cNvPr id="386" name="PlaceHolder 2"/>
          <p:cNvSpPr>
            <a:spLocks noGrp="1"/>
          </p:cNvSpPr>
          <p:nvPr>
            <p:ph type="body"/>
          </p:nvPr>
        </p:nvSpPr>
        <p:spPr>
          <a:xfrm>
            <a:off x="685800" y="4400640"/>
            <a:ext cx="5484600" cy="3598560"/>
          </a:xfrm>
          <a:prstGeom prst="rect">
            <a:avLst/>
          </a:prstGeom>
        </p:spPr>
        <p:txBody>
          <a:bodyPr lIns="0" rIns="0" tIns="0" bIns="0">
            <a:noAutofit/>
          </a:bodyPr>
          <a:p>
            <a:endParaRPr b="0" lang="en-IN" sz="2000" spc="-1" strike="noStrike">
              <a:latin typeface="Arial"/>
            </a:endParaRPr>
          </a:p>
        </p:txBody>
      </p:sp>
      <p:sp>
        <p:nvSpPr>
          <p:cNvPr id="387" name="CustomShape 3"/>
          <p:cNvSpPr/>
          <p:nvPr/>
        </p:nvSpPr>
        <p:spPr>
          <a:xfrm>
            <a:off x="3884760" y="8685360"/>
            <a:ext cx="2970000" cy="456840"/>
          </a:xfrm>
          <a:prstGeom prst="rect">
            <a:avLst/>
          </a:prstGeom>
          <a:noFill/>
          <a:ln>
            <a:noFill/>
          </a:ln>
        </p:spPr>
        <p:style>
          <a:lnRef idx="0"/>
          <a:fillRef idx="0"/>
          <a:effectRef idx="0"/>
          <a:fontRef idx="minor"/>
        </p:style>
        <p:txBody>
          <a:bodyPr lIns="90000" rIns="90000" tIns="45000" bIns="45000" anchor="b">
            <a:noAutofit/>
          </a:bodyPr>
          <a:p>
            <a:pPr algn="r">
              <a:lnSpc>
                <a:spcPct val="100000"/>
              </a:lnSpc>
              <a:tabLst>
                <a:tab algn="l" pos="0"/>
              </a:tabLst>
            </a:pPr>
            <a:fld id="{4AF487BF-4DCE-491E-B7A7-BBA77DA86BAE}" type="slidenum">
              <a:rPr b="0" lang="en-US" sz="1200" spc="-1" strike="noStrike">
                <a:solidFill>
                  <a:srgbClr val="000000"/>
                </a:solidFill>
                <a:latin typeface="Calibri"/>
                <a:ea typeface="Calibri"/>
              </a:rPr>
              <a:t>&lt;number&gt;</a:t>
            </a:fld>
            <a:endParaRPr b="0" lang="en-IN" sz="1200" spc="-1" strike="noStrike">
              <a:latin typeface="Arial"/>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PlaceHolder 1"/>
          <p:cNvSpPr>
            <a:spLocks noGrp="1"/>
          </p:cNvSpPr>
          <p:nvPr>
            <p:ph type="sldImg"/>
          </p:nvPr>
        </p:nvSpPr>
        <p:spPr>
          <a:xfrm>
            <a:off x="685800" y="1143000"/>
            <a:ext cx="5484600" cy="3084120"/>
          </a:xfrm>
          <a:prstGeom prst="rect">
            <a:avLst/>
          </a:prstGeom>
        </p:spPr>
      </p:sp>
      <p:sp>
        <p:nvSpPr>
          <p:cNvPr id="389" name="PlaceHolder 2"/>
          <p:cNvSpPr>
            <a:spLocks noGrp="1"/>
          </p:cNvSpPr>
          <p:nvPr>
            <p:ph type="body"/>
          </p:nvPr>
        </p:nvSpPr>
        <p:spPr>
          <a:xfrm>
            <a:off x="685800" y="4400640"/>
            <a:ext cx="5484600" cy="3598560"/>
          </a:xfrm>
          <a:prstGeom prst="rect">
            <a:avLst/>
          </a:prstGeom>
        </p:spPr>
        <p:txBody>
          <a:bodyPr lIns="0" rIns="0" tIns="0" bIns="0">
            <a:noAutofit/>
          </a:bodyPr>
          <a:p>
            <a:endParaRPr b="0" lang="en-IN" sz="2000" spc="-1" strike="noStrike">
              <a:latin typeface="Arial"/>
            </a:endParaRPr>
          </a:p>
        </p:txBody>
      </p:sp>
      <p:sp>
        <p:nvSpPr>
          <p:cNvPr id="390" name="CustomShape 3"/>
          <p:cNvSpPr/>
          <p:nvPr/>
        </p:nvSpPr>
        <p:spPr>
          <a:xfrm>
            <a:off x="3884760" y="8685360"/>
            <a:ext cx="2970000" cy="456840"/>
          </a:xfrm>
          <a:prstGeom prst="rect">
            <a:avLst/>
          </a:prstGeom>
          <a:noFill/>
          <a:ln>
            <a:noFill/>
          </a:ln>
        </p:spPr>
        <p:style>
          <a:lnRef idx="0"/>
          <a:fillRef idx="0"/>
          <a:effectRef idx="0"/>
          <a:fontRef idx="minor"/>
        </p:style>
        <p:txBody>
          <a:bodyPr lIns="90000" rIns="90000" tIns="45000" bIns="45000" anchor="b">
            <a:noAutofit/>
          </a:bodyPr>
          <a:p>
            <a:pPr algn="r">
              <a:lnSpc>
                <a:spcPct val="100000"/>
              </a:lnSpc>
              <a:tabLst>
                <a:tab algn="l" pos="0"/>
              </a:tabLst>
            </a:pPr>
            <a:fld id="{19645734-B198-44BB-8440-47FB540C586B}" type="slidenum">
              <a:rPr b="0" lang="en-US" sz="1200" spc="-1" strike="noStrike">
                <a:solidFill>
                  <a:srgbClr val="000000"/>
                </a:solidFill>
                <a:latin typeface="Calibri"/>
                <a:ea typeface="Calibri"/>
              </a:rPr>
              <a:t>&lt;number&gt;</a:t>
            </a:fld>
            <a:endParaRPr b="0" lang="en-IN" sz="1200" spc="-1" strike="noStrike">
              <a:latin typeface="Arial"/>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PlaceHolder 1"/>
          <p:cNvSpPr>
            <a:spLocks noGrp="1"/>
          </p:cNvSpPr>
          <p:nvPr>
            <p:ph type="sldImg"/>
          </p:nvPr>
        </p:nvSpPr>
        <p:spPr>
          <a:xfrm>
            <a:off x="685800" y="1143000"/>
            <a:ext cx="5484600" cy="3084120"/>
          </a:xfrm>
          <a:prstGeom prst="rect">
            <a:avLst/>
          </a:prstGeom>
        </p:spPr>
      </p:sp>
      <p:sp>
        <p:nvSpPr>
          <p:cNvPr id="392" name="PlaceHolder 2"/>
          <p:cNvSpPr>
            <a:spLocks noGrp="1"/>
          </p:cNvSpPr>
          <p:nvPr>
            <p:ph type="body"/>
          </p:nvPr>
        </p:nvSpPr>
        <p:spPr>
          <a:xfrm>
            <a:off x="685800" y="4400640"/>
            <a:ext cx="5484600" cy="3598560"/>
          </a:xfrm>
          <a:prstGeom prst="rect">
            <a:avLst/>
          </a:prstGeom>
        </p:spPr>
        <p:txBody>
          <a:bodyPr lIns="0" rIns="0" tIns="0" bIns="0">
            <a:noAutofit/>
          </a:bodyPr>
          <a:p>
            <a:endParaRPr b="0" lang="en-IN" sz="2000" spc="-1" strike="noStrike">
              <a:latin typeface="Arial"/>
            </a:endParaRPr>
          </a:p>
        </p:txBody>
      </p:sp>
      <p:sp>
        <p:nvSpPr>
          <p:cNvPr id="393" name="CustomShape 3"/>
          <p:cNvSpPr/>
          <p:nvPr/>
        </p:nvSpPr>
        <p:spPr>
          <a:xfrm>
            <a:off x="3884760" y="8685360"/>
            <a:ext cx="2970000" cy="456840"/>
          </a:xfrm>
          <a:prstGeom prst="rect">
            <a:avLst/>
          </a:prstGeom>
          <a:noFill/>
          <a:ln>
            <a:noFill/>
          </a:ln>
        </p:spPr>
        <p:style>
          <a:lnRef idx="0"/>
          <a:fillRef idx="0"/>
          <a:effectRef idx="0"/>
          <a:fontRef idx="minor"/>
        </p:style>
        <p:txBody>
          <a:bodyPr lIns="90000" rIns="90000" tIns="45000" bIns="45000" anchor="b">
            <a:noAutofit/>
          </a:bodyPr>
          <a:p>
            <a:pPr algn="r">
              <a:lnSpc>
                <a:spcPct val="100000"/>
              </a:lnSpc>
              <a:tabLst>
                <a:tab algn="l" pos="0"/>
              </a:tabLst>
            </a:pPr>
            <a:fld id="{81AC3A93-972B-4497-9830-F90825738FFB}" type="slidenum">
              <a:rPr b="0" lang="en-US" sz="1200" spc="-1" strike="noStrike">
                <a:solidFill>
                  <a:srgbClr val="000000"/>
                </a:solidFill>
                <a:latin typeface="Calibri"/>
                <a:ea typeface="Calibri"/>
              </a:rPr>
              <a:t>&lt;number&gt;</a:t>
            </a:fld>
            <a:endParaRPr b="0" lang="en-IN" sz="12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PlaceHolder 1"/>
          <p:cNvSpPr>
            <a:spLocks noGrp="1"/>
          </p:cNvSpPr>
          <p:nvPr>
            <p:ph type="sldImg"/>
          </p:nvPr>
        </p:nvSpPr>
        <p:spPr>
          <a:xfrm>
            <a:off x="685800" y="1143000"/>
            <a:ext cx="5484600" cy="3084120"/>
          </a:xfrm>
          <a:prstGeom prst="rect">
            <a:avLst/>
          </a:prstGeom>
        </p:spPr>
      </p:sp>
      <p:sp>
        <p:nvSpPr>
          <p:cNvPr id="365" name="PlaceHolder 2"/>
          <p:cNvSpPr>
            <a:spLocks noGrp="1"/>
          </p:cNvSpPr>
          <p:nvPr>
            <p:ph type="body"/>
          </p:nvPr>
        </p:nvSpPr>
        <p:spPr>
          <a:xfrm>
            <a:off x="685800" y="4400640"/>
            <a:ext cx="5484600" cy="3598560"/>
          </a:xfrm>
          <a:prstGeom prst="rect">
            <a:avLst/>
          </a:prstGeom>
        </p:spPr>
        <p:txBody>
          <a:bodyPr lIns="0" rIns="0" tIns="0" bIns="0">
            <a:noAutofit/>
          </a:bodyPr>
          <a:p>
            <a:endParaRPr b="0" lang="en-IN" sz="2000" spc="-1" strike="noStrike">
              <a:latin typeface="Arial"/>
            </a:endParaRPr>
          </a:p>
        </p:txBody>
      </p:sp>
      <p:sp>
        <p:nvSpPr>
          <p:cNvPr id="366" name="CustomShape 3"/>
          <p:cNvSpPr/>
          <p:nvPr/>
        </p:nvSpPr>
        <p:spPr>
          <a:xfrm>
            <a:off x="3884760" y="8685360"/>
            <a:ext cx="2970000" cy="456840"/>
          </a:xfrm>
          <a:prstGeom prst="rect">
            <a:avLst/>
          </a:prstGeom>
          <a:noFill/>
          <a:ln>
            <a:noFill/>
          </a:ln>
        </p:spPr>
        <p:style>
          <a:lnRef idx="0"/>
          <a:fillRef idx="0"/>
          <a:effectRef idx="0"/>
          <a:fontRef idx="minor"/>
        </p:style>
        <p:txBody>
          <a:bodyPr lIns="90000" rIns="90000" tIns="45000" bIns="45000" anchor="b">
            <a:noAutofit/>
          </a:bodyPr>
          <a:p>
            <a:pPr algn="r">
              <a:lnSpc>
                <a:spcPct val="100000"/>
              </a:lnSpc>
              <a:tabLst>
                <a:tab algn="l" pos="0"/>
              </a:tabLst>
            </a:pPr>
            <a:fld id="{3CD7C660-D852-4F37-8C2F-DB006FA95906}" type="slidenum">
              <a:rPr b="0" lang="en-US" sz="1200" spc="-1" strike="noStrike">
                <a:solidFill>
                  <a:srgbClr val="000000"/>
                </a:solidFill>
                <a:latin typeface="Calibri"/>
                <a:ea typeface="Calibri"/>
              </a:rPr>
              <a:t>&lt;number&gt;</a:t>
            </a:fld>
            <a:endParaRPr b="0" lang="en-IN" sz="1200" spc="-1" strike="noStrike">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PlaceHolder 1"/>
          <p:cNvSpPr>
            <a:spLocks noGrp="1"/>
          </p:cNvSpPr>
          <p:nvPr>
            <p:ph type="sldImg"/>
          </p:nvPr>
        </p:nvSpPr>
        <p:spPr>
          <a:xfrm>
            <a:off x="685800" y="1143000"/>
            <a:ext cx="5484600" cy="3084120"/>
          </a:xfrm>
          <a:prstGeom prst="rect">
            <a:avLst/>
          </a:prstGeom>
        </p:spPr>
      </p:sp>
      <p:sp>
        <p:nvSpPr>
          <p:cNvPr id="368" name="PlaceHolder 2"/>
          <p:cNvSpPr>
            <a:spLocks noGrp="1"/>
          </p:cNvSpPr>
          <p:nvPr>
            <p:ph type="body"/>
          </p:nvPr>
        </p:nvSpPr>
        <p:spPr>
          <a:xfrm>
            <a:off x="685800" y="4400640"/>
            <a:ext cx="5484600" cy="3598560"/>
          </a:xfrm>
          <a:prstGeom prst="rect">
            <a:avLst/>
          </a:prstGeom>
        </p:spPr>
        <p:txBody>
          <a:bodyPr lIns="0" rIns="0" tIns="0" bIns="0">
            <a:noAutofit/>
          </a:bodyPr>
          <a:p>
            <a:endParaRPr b="0" lang="en-IN" sz="2000" spc="-1" strike="noStrike">
              <a:latin typeface="Arial"/>
            </a:endParaRPr>
          </a:p>
        </p:txBody>
      </p:sp>
      <p:sp>
        <p:nvSpPr>
          <p:cNvPr id="369" name="CustomShape 3"/>
          <p:cNvSpPr/>
          <p:nvPr/>
        </p:nvSpPr>
        <p:spPr>
          <a:xfrm>
            <a:off x="3884760" y="8685360"/>
            <a:ext cx="2970000" cy="456840"/>
          </a:xfrm>
          <a:prstGeom prst="rect">
            <a:avLst/>
          </a:prstGeom>
          <a:noFill/>
          <a:ln>
            <a:noFill/>
          </a:ln>
        </p:spPr>
        <p:style>
          <a:lnRef idx="0"/>
          <a:fillRef idx="0"/>
          <a:effectRef idx="0"/>
          <a:fontRef idx="minor"/>
        </p:style>
        <p:txBody>
          <a:bodyPr lIns="90000" rIns="90000" tIns="45000" bIns="45000" anchor="b">
            <a:noAutofit/>
          </a:bodyPr>
          <a:p>
            <a:pPr algn="r">
              <a:lnSpc>
                <a:spcPct val="100000"/>
              </a:lnSpc>
              <a:tabLst>
                <a:tab algn="l" pos="0"/>
              </a:tabLst>
            </a:pPr>
            <a:fld id="{F3B7987C-08B8-49C1-BB71-A761A879DFA4}" type="slidenum">
              <a:rPr b="0" lang="en-US" sz="1200" spc="-1" strike="noStrike">
                <a:solidFill>
                  <a:srgbClr val="000000"/>
                </a:solidFill>
                <a:latin typeface="Calibri"/>
                <a:ea typeface="Calibri"/>
              </a:rPr>
              <a:t>&lt;number&gt;</a:t>
            </a:fld>
            <a:endParaRPr b="0" lang="en-IN" sz="1200" spc="-1" strike="noStrike">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PlaceHolder 1"/>
          <p:cNvSpPr>
            <a:spLocks noGrp="1"/>
          </p:cNvSpPr>
          <p:nvPr>
            <p:ph type="sldImg"/>
          </p:nvPr>
        </p:nvSpPr>
        <p:spPr>
          <a:xfrm>
            <a:off x="685800" y="1143000"/>
            <a:ext cx="5484600" cy="3084120"/>
          </a:xfrm>
          <a:prstGeom prst="rect">
            <a:avLst/>
          </a:prstGeom>
        </p:spPr>
      </p:sp>
      <p:sp>
        <p:nvSpPr>
          <p:cNvPr id="371" name="PlaceHolder 2"/>
          <p:cNvSpPr>
            <a:spLocks noGrp="1"/>
          </p:cNvSpPr>
          <p:nvPr>
            <p:ph type="body"/>
          </p:nvPr>
        </p:nvSpPr>
        <p:spPr>
          <a:xfrm>
            <a:off x="685800" y="4400640"/>
            <a:ext cx="5484600" cy="3598560"/>
          </a:xfrm>
          <a:prstGeom prst="rect">
            <a:avLst/>
          </a:prstGeom>
        </p:spPr>
        <p:txBody>
          <a:bodyPr lIns="0" rIns="0" tIns="0" bIns="0">
            <a:noAutofit/>
          </a:bodyPr>
          <a:p>
            <a:endParaRPr b="0" lang="en-IN" sz="2000" spc="-1" strike="noStrike">
              <a:latin typeface="Arial"/>
            </a:endParaRPr>
          </a:p>
        </p:txBody>
      </p:sp>
      <p:sp>
        <p:nvSpPr>
          <p:cNvPr id="372" name="CustomShape 3"/>
          <p:cNvSpPr/>
          <p:nvPr/>
        </p:nvSpPr>
        <p:spPr>
          <a:xfrm>
            <a:off x="3884760" y="8685360"/>
            <a:ext cx="2970000" cy="456840"/>
          </a:xfrm>
          <a:prstGeom prst="rect">
            <a:avLst/>
          </a:prstGeom>
          <a:noFill/>
          <a:ln>
            <a:noFill/>
          </a:ln>
        </p:spPr>
        <p:style>
          <a:lnRef idx="0"/>
          <a:fillRef idx="0"/>
          <a:effectRef idx="0"/>
          <a:fontRef idx="minor"/>
        </p:style>
        <p:txBody>
          <a:bodyPr lIns="90000" rIns="90000" tIns="45000" bIns="45000" anchor="b">
            <a:noAutofit/>
          </a:bodyPr>
          <a:p>
            <a:pPr algn="r">
              <a:lnSpc>
                <a:spcPct val="100000"/>
              </a:lnSpc>
              <a:tabLst>
                <a:tab algn="l" pos="0"/>
              </a:tabLst>
            </a:pPr>
            <a:fld id="{6A2BACD3-88A8-4341-B85D-D8F16A058D94}" type="slidenum">
              <a:rPr b="0" lang="en-US" sz="1200" spc="-1" strike="noStrike">
                <a:solidFill>
                  <a:srgbClr val="000000"/>
                </a:solidFill>
                <a:latin typeface="Calibri"/>
                <a:ea typeface="Calibri"/>
              </a:rPr>
              <a:t>&lt;number&gt;</a:t>
            </a:fld>
            <a:endParaRPr b="0" lang="en-IN" sz="12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PlaceHolder 1"/>
          <p:cNvSpPr>
            <a:spLocks noGrp="1"/>
          </p:cNvSpPr>
          <p:nvPr>
            <p:ph type="sldImg"/>
          </p:nvPr>
        </p:nvSpPr>
        <p:spPr>
          <a:xfrm>
            <a:off x="685800" y="1143000"/>
            <a:ext cx="5484600" cy="3084120"/>
          </a:xfrm>
          <a:prstGeom prst="rect">
            <a:avLst/>
          </a:prstGeom>
        </p:spPr>
      </p:sp>
      <p:sp>
        <p:nvSpPr>
          <p:cNvPr id="374" name="PlaceHolder 2"/>
          <p:cNvSpPr>
            <a:spLocks noGrp="1"/>
          </p:cNvSpPr>
          <p:nvPr>
            <p:ph type="body"/>
          </p:nvPr>
        </p:nvSpPr>
        <p:spPr>
          <a:xfrm>
            <a:off x="685800" y="4400640"/>
            <a:ext cx="5484600" cy="3598560"/>
          </a:xfrm>
          <a:prstGeom prst="rect">
            <a:avLst/>
          </a:prstGeom>
        </p:spPr>
        <p:txBody>
          <a:bodyPr lIns="0" rIns="0" tIns="0" bIns="0">
            <a:noAutofit/>
          </a:bodyPr>
          <a:p>
            <a:endParaRPr b="0" lang="en-IN" sz="2000" spc="-1" strike="noStrike">
              <a:latin typeface="Arial"/>
            </a:endParaRPr>
          </a:p>
        </p:txBody>
      </p:sp>
      <p:sp>
        <p:nvSpPr>
          <p:cNvPr id="375" name="CustomShape 3"/>
          <p:cNvSpPr/>
          <p:nvPr/>
        </p:nvSpPr>
        <p:spPr>
          <a:xfrm>
            <a:off x="3884760" y="8685360"/>
            <a:ext cx="2970000" cy="456840"/>
          </a:xfrm>
          <a:prstGeom prst="rect">
            <a:avLst/>
          </a:prstGeom>
          <a:noFill/>
          <a:ln>
            <a:noFill/>
          </a:ln>
        </p:spPr>
        <p:style>
          <a:lnRef idx="0"/>
          <a:fillRef idx="0"/>
          <a:effectRef idx="0"/>
          <a:fontRef idx="minor"/>
        </p:style>
        <p:txBody>
          <a:bodyPr lIns="90000" rIns="90000" tIns="45000" bIns="45000" anchor="b">
            <a:noAutofit/>
          </a:bodyPr>
          <a:p>
            <a:pPr algn="r">
              <a:lnSpc>
                <a:spcPct val="100000"/>
              </a:lnSpc>
              <a:tabLst>
                <a:tab algn="l" pos="0"/>
              </a:tabLst>
            </a:pPr>
            <a:fld id="{EBF56C50-5442-469D-B4C2-5410702EBC07}" type="slidenum">
              <a:rPr b="0" lang="en-US" sz="1200" spc="-1" strike="noStrike">
                <a:solidFill>
                  <a:srgbClr val="000000"/>
                </a:solidFill>
                <a:latin typeface="Calibri"/>
                <a:ea typeface="Calibri"/>
              </a:rPr>
              <a:t>&lt;number&gt;</a:t>
            </a:fld>
            <a:endParaRPr b="0" lang="en-IN" sz="12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6" name="PlaceHolder 2"/>
          <p:cNvSpPr>
            <a:spLocks noGrp="1"/>
          </p:cNvSpPr>
          <p:nvPr>
            <p:ph type="body"/>
          </p:nvPr>
        </p:nvSpPr>
        <p:spPr>
          <a:xfrm>
            <a:off x="1218960" y="320940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27" name="PlaceHolder 3"/>
          <p:cNvSpPr>
            <a:spLocks noGrp="1"/>
          </p:cNvSpPr>
          <p:nvPr>
            <p:ph type="body"/>
          </p:nvPr>
        </p:nvSpPr>
        <p:spPr>
          <a:xfrm>
            <a:off x="1218960" y="736452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9"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30"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31" name="PlaceHolder 4"/>
          <p:cNvSpPr>
            <a:spLocks noGrp="1"/>
          </p:cNvSpPr>
          <p:nvPr>
            <p:ph type="body"/>
          </p:nvPr>
        </p:nvSpPr>
        <p:spPr>
          <a:xfrm>
            <a:off x="12189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32" name="PlaceHolder 5"/>
          <p:cNvSpPr>
            <a:spLocks noGrp="1"/>
          </p:cNvSpPr>
          <p:nvPr>
            <p:ph type="body"/>
          </p:nvPr>
        </p:nvSpPr>
        <p:spPr>
          <a:xfrm>
            <a:off x="124635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4" name="PlaceHolder 2"/>
          <p:cNvSpPr>
            <a:spLocks noGrp="1"/>
          </p:cNvSpPr>
          <p:nvPr>
            <p:ph type="body"/>
          </p:nvPr>
        </p:nvSpPr>
        <p:spPr>
          <a:xfrm>
            <a:off x="121896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35" name="PlaceHolder 3"/>
          <p:cNvSpPr>
            <a:spLocks noGrp="1"/>
          </p:cNvSpPr>
          <p:nvPr>
            <p:ph type="body"/>
          </p:nvPr>
        </p:nvSpPr>
        <p:spPr>
          <a:xfrm>
            <a:off x="863856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36" name="PlaceHolder 4"/>
          <p:cNvSpPr>
            <a:spLocks noGrp="1"/>
          </p:cNvSpPr>
          <p:nvPr>
            <p:ph type="body"/>
          </p:nvPr>
        </p:nvSpPr>
        <p:spPr>
          <a:xfrm>
            <a:off x="1605852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37" name="PlaceHolder 5"/>
          <p:cNvSpPr>
            <a:spLocks noGrp="1"/>
          </p:cNvSpPr>
          <p:nvPr>
            <p:ph type="body"/>
          </p:nvPr>
        </p:nvSpPr>
        <p:spPr>
          <a:xfrm>
            <a:off x="121896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38" name="PlaceHolder 6"/>
          <p:cNvSpPr>
            <a:spLocks noGrp="1"/>
          </p:cNvSpPr>
          <p:nvPr>
            <p:ph type="body"/>
          </p:nvPr>
        </p:nvSpPr>
        <p:spPr>
          <a:xfrm>
            <a:off x="863856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39" name="PlaceHolder 7"/>
          <p:cNvSpPr>
            <a:spLocks noGrp="1"/>
          </p:cNvSpPr>
          <p:nvPr>
            <p:ph type="body"/>
          </p:nvPr>
        </p:nvSpPr>
        <p:spPr>
          <a:xfrm>
            <a:off x="1605852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5" name="PlaceHolder 2"/>
          <p:cNvSpPr>
            <a:spLocks noGrp="1"/>
          </p:cNvSpPr>
          <p:nvPr>
            <p:ph type="subTitle"/>
          </p:nvPr>
        </p:nvSpPr>
        <p:spPr>
          <a:xfrm>
            <a:off x="1218960" y="3209400"/>
            <a:ext cx="21944880" cy="79549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7" name="PlaceHolder 2"/>
          <p:cNvSpPr>
            <a:spLocks noGrp="1"/>
          </p:cNvSpPr>
          <p:nvPr>
            <p:ph type="body"/>
          </p:nvPr>
        </p:nvSpPr>
        <p:spPr>
          <a:xfrm>
            <a:off x="1218960" y="3209400"/>
            <a:ext cx="21944880" cy="795492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9" name="PlaceHolder 2"/>
          <p:cNvSpPr>
            <a:spLocks noGrp="1"/>
          </p:cNvSpPr>
          <p:nvPr>
            <p:ph type="body"/>
          </p:nvPr>
        </p:nvSpPr>
        <p:spPr>
          <a:xfrm>
            <a:off x="12189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50" name="PlaceHolder 3"/>
          <p:cNvSpPr>
            <a:spLocks noGrp="1"/>
          </p:cNvSpPr>
          <p:nvPr>
            <p:ph type="body"/>
          </p:nvPr>
        </p:nvSpPr>
        <p:spPr>
          <a:xfrm>
            <a:off x="124635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1218960" y="547200"/>
            <a:ext cx="21944880" cy="106160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4"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55" name="PlaceHolder 3"/>
          <p:cNvSpPr>
            <a:spLocks noGrp="1"/>
          </p:cNvSpPr>
          <p:nvPr>
            <p:ph type="body"/>
          </p:nvPr>
        </p:nvSpPr>
        <p:spPr>
          <a:xfrm>
            <a:off x="124635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56" name="PlaceHolder 4"/>
          <p:cNvSpPr>
            <a:spLocks noGrp="1"/>
          </p:cNvSpPr>
          <p:nvPr>
            <p:ph type="body"/>
          </p:nvPr>
        </p:nvSpPr>
        <p:spPr>
          <a:xfrm>
            <a:off x="12189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 name="PlaceHolder 2"/>
          <p:cNvSpPr>
            <a:spLocks noGrp="1"/>
          </p:cNvSpPr>
          <p:nvPr>
            <p:ph type="subTitle"/>
          </p:nvPr>
        </p:nvSpPr>
        <p:spPr>
          <a:xfrm>
            <a:off x="1218960" y="3209400"/>
            <a:ext cx="21944880" cy="79549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8" name="PlaceHolder 2"/>
          <p:cNvSpPr>
            <a:spLocks noGrp="1"/>
          </p:cNvSpPr>
          <p:nvPr>
            <p:ph type="body"/>
          </p:nvPr>
        </p:nvSpPr>
        <p:spPr>
          <a:xfrm>
            <a:off x="12189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59"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60" name="PlaceHolder 4"/>
          <p:cNvSpPr>
            <a:spLocks noGrp="1"/>
          </p:cNvSpPr>
          <p:nvPr>
            <p:ph type="body"/>
          </p:nvPr>
        </p:nvSpPr>
        <p:spPr>
          <a:xfrm>
            <a:off x="124635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2"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63"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64" name="PlaceHolder 4"/>
          <p:cNvSpPr>
            <a:spLocks noGrp="1"/>
          </p:cNvSpPr>
          <p:nvPr>
            <p:ph type="body"/>
          </p:nvPr>
        </p:nvSpPr>
        <p:spPr>
          <a:xfrm>
            <a:off x="1218960" y="736452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6" name="PlaceHolder 2"/>
          <p:cNvSpPr>
            <a:spLocks noGrp="1"/>
          </p:cNvSpPr>
          <p:nvPr>
            <p:ph type="body"/>
          </p:nvPr>
        </p:nvSpPr>
        <p:spPr>
          <a:xfrm>
            <a:off x="1218960" y="320940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67" name="PlaceHolder 3"/>
          <p:cNvSpPr>
            <a:spLocks noGrp="1"/>
          </p:cNvSpPr>
          <p:nvPr>
            <p:ph type="body"/>
          </p:nvPr>
        </p:nvSpPr>
        <p:spPr>
          <a:xfrm>
            <a:off x="1218960" y="736452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9"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70"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71" name="PlaceHolder 4"/>
          <p:cNvSpPr>
            <a:spLocks noGrp="1"/>
          </p:cNvSpPr>
          <p:nvPr>
            <p:ph type="body"/>
          </p:nvPr>
        </p:nvSpPr>
        <p:spPr>
          <a:xfrm>
            <a:off x="12189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72" name="PlaceHolder 5"/>
          <p:cNvSpPr>
            <a:spLocks noGrp="1"/>
          </p:cNvSpPr>
          <p:nvPr>
            <p:ph type="body"/>
          </p:nvPr>
        </p:nvSpPr>
        <p:spPr>
          <a:xfrm>
            <a:off x="124635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4" name="PlaceHolder 2"/>
          <p:cNvSpPr>
            <a:spLocks noGrp="1"/>
          </p:cNvSpPr>
          <p:nvPr>
            <p:ph type="body"/>
          </p:nvPr>
        </p:nvSpPr>
        <p:spPr>
          <a:xfrm>
            <a:off x="121896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75" name="PlaceHolder 3"/>
          <p:cNvSpPr>
            <a:spLocks noGrp="1"/>
          </p:cNvSpPr>
          <p:nvPr>
            <p:ph type="body"/>
          </p:nvPr>
        </p:nvSpPr>
        <p:spPr>
          <a:xfrm>
            <a:off x="863856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76" name="PlaceHolder 4"/>
          <p:cNvSpPr>
            <a:spLocks noGrp="1"/>
          </p:cNvSpPr>
          <p:nvPr>
            <p:ph type="body"/>
          </p:nvPr>
        </p:nvSpPr>
        <p:spPr>
          <a:xfrm>
            <a:off x="1605852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77" name="PlaceHolder 5"/>
          <p:cNvSpPr>
            <a:spLocks noGrp="1"/>
          </p:cNvSpPr>
          <p:nvPr>
            <p:ph type="body"/>
          </p:nvPr>
        </p:nvSpPr>
        <p:spPr>
          <a:xfrm>
            <a:off x="121896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78" name="PlaceHolder 6"/>
          <p:cNvSpPr>
            <a:spLocks noGrp="1"/>
          </p:cNvSpPr>
          <p:nvPr>
            <p:ph type="body"/>
          </p:nvPr>
        </p:nvSpPr>
        <p:spPr>
          <a:xfrm>
            <a:off x="863856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79" name="PlaceHolder 7"/>
          <p:cNvSpPr>
            <a:spLocks noGrp="1"/>
          </p:cNvSpPr>
          <p:nvPr>
            <p:ph type="body"/>
          </p:nvPr>
        </p:nvSpPr>
        <p:spPr>
          <a:xfrm>
            <a:off x="1605852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4"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5" name="PlaceHolder 2"/>
          <p:cNvSpPr>
            <a:spLocks noGrp="1"/>
          </p:cNvSpPr>
          <p:nvPr>
            <p:ph type="subTitle"/>
          </p:nvPr>
        </p:nvSpPr>
        <p:spPr>
          <a:xfrm>
            <a:off x="1218960" y="3209400"/>
            <a:ext cx="21944880" cy="79549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7" name="PlaceHolder 2"/>
          <p:cNvSpPr>
            <a:spLocks noGrp="1"/>
          </p:cNvSpPr>
          <p:nvPr>
            <p:ph type="body"/>
          </p:nvPr>
        </p:nvSpPr>
        <p:spPr>
          <a:xfrm>
            <a:off x="1218960" y="3209400"/>
            <a:ext cx="21944880" cy="795492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9" name="PlaceHolder 2"/>
          <p:cNvSpPr>
            <a:spLocks noGrp="1"/>
          </p:cNvSpPr>
          <p:nvPr>
            <p:ph type="body"/>
          </p:nvPr>
        </p:nvSpPr>
        <p:spPr>
          <a:xfrm>
            <a:off x="12189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90" name="PlaceHolder 3"/>
          <p:cNvSpPr>
            <a:spLocks noGrp="1"/>
          </p:cNvSpPr>
          <p:nvPr>
            <p:ph type="body"/>
          </p:nvPr>
        </p:nvSpPr>
        <p:spPr>
          <a:xfrm>
            <a:off x="124635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1"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 name="PlaceHolder 2"/>
          <p:cNvSpPr>
            <a:spLocks noGrp="1"/>
          </p:cNvSpPr>
          <p:nvPr>
            <p:ph type="body"/>
          </p:nvPr>
        </p:nvSpPr>
        <p:spPr>
          <a:xfrm>
            <a:off x="1218960" y="3209400"/>
            <a:ext cx="21944880" cy="795492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2" name="PlaceHolder 1"/>
          <p:cNvSpPr>
            <a:spLocks noGrp="1"/>
          </p:cNvSpPr>
          <p:nvPr>
            <p:ph type="subTitle"/>
          </p:nvPr>
        </p:nvSpPr>
        <p:spPr>
          <a:xfrm>
            <a:off x="1218960" y="547200"/>
            <a:ext cx="21944880" cy="106160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4"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95" name="PlaceHolder 3"/>
          <p:cNvSpPr>
            <a:spLocks noGrp="1"/>
          </p:cNvSpPr>
          <p:nvPr>
            <p:ph type="body"/>
          </p:nvPr>
        </p:nvSpPr>
        <p:spPr>
          <a:xfrm>
            <a:off x="124635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96" name="PlaceHolder 4"/>
          <p:cNvSpPr>
            <a:spLocks noGrp="1"/>
          </p:cNvSpPr>
          <p:nvPr>
            <p:ph type="body"/>
          </p:nvPr>
        </p:nvSpPr>
        <p:spPr>
          <a:xfrm>
            <a:off x="12189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8" name="PlaceHolder 2"/>
          <p:cNvSpPr>
            <a:spLocks noGrp="1"/>
          </p:cNvSpPr>
          <p:nvPr>
            <p:ph type="body"/>
          </p:nvPr>
        </p:nvSpPr>
        <p:spPr>
          <a:xfrm>
            <a:off x="12189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99"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00" name="PlaceHolder 4"/>
          <p:cNvSpPr>
            <a:spLocks noGrp="1"/>
          </p:cNvSpPr>
          <p:nvPr>
            <p:ph type="body"/>
          </p:nvPr>
        </p:nvSpPr>
        <p:spPr>
          <a:xfrm>
            <a:off x="124635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02"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03"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04" name="PlaceHolder 4"/>
          <p:cNvSpPr>
            <a:spLocks noGrp="1"/>
          </p:cNvSpPr>
          <p:nvPr>
            <p:ph type="body"/>
          </p:nvPr>
        </p:nvSpPr>
        <p:spPr>
          <a:xfrm>
            <a:off x="1218960" y="736452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06" name="PlaceHolder 2"/>
          <p:cNvSpPr>
            <a:spLocks noGrp="1"/>
          </p:cNvSpPr>
          <p:nvPr>
            <p:ph type="body"/>
          </p:nvPr>
        </p:nvSpPr>
        <p:spPr>
          <a:xfrm>
            <a:off x="1218960" y="320940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07" name="PlaceHolder 3"/>
          <p:cNvSpPr>
            <a:spLocks noGrp="1"/>
          </p:cNvSpPr>
          <p:nvPr>
            <p:ph type="body"/>
          </p:nvPr>
        </p:nvSpPr>
        <p:spPr>
          <a:xfrm>
            <a:off x="1218960" y="736452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09"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10"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11" name="PlaceHolder 4"/>
          <p:cNvSpPr>
            <a:spLocks noGrp="1"/>
          </p:cNvSpPr>
          <p:nvPr>
            <p:ph type="body"/>
          </p:nvPr>
        </p:nvSpPr>
        <p:spPr>
          <a:xfrm>
            <a:off x="12189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12" name="PlaceHolder 5"/>
          <p:cNvSpPr>
            <a:spLocks noGrp="1"/>
          </p:cNvSpPr>
          <p:nvPr>
            <p:ph type="body"/>
          </p:nvPr>
        </p:nvSpPr>
        <p:spPr>
          <a:xfrm>
            <a:off x="124635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14" name="PlaceHolder 2"/>
          <p:cNvSpPr>
            <a:spLocks noGrp="1"/>
          </p:cNvSpPr>
          <p:nvPr>
            <p:ph type="body"/>
          </p:nvPr>
        </p:nvSpPr>
        <p:spPr>
          <a:xfrm>
            <a:off x="121896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15" name="PlaceHolder 3"/>
          <p:cNvSpPr>
            <a:spLocks noGrp="1"/>
          </p:cNvSpPr>
          <p:nvPr>
            <p:ph type="body"/>
          </p:nvPr>
        </p:nvSpPr>
        <p:spPr>
          <a:xfrm>
            <a:off x="863856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16" name="PlaceHolder 4"/>
          <p:cNvSpPr>
            <a:spLocks noGrp="1"/>
          </p:cNvSpPr>
          <p:nvPr>
            <p:ph type="body"/>
          </p:nvPr>
        </p:nvSpPr>
        <p:spPr>
          <a:xfrm>
            <a:off x="1605852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17" name="PlaceHolder 5"/>
          <p:cNvSpPr>
            <a:spLocks noGrp="1"/>
          </p:cNvSpPr>
          <p:nvPr>
            <p:ph type="body"/>
          </p:nvPr>
        </p:nvSpPr>
        <p:spPr>
          <a:xfrm>
            <a:off x="121896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18" name="PlaceHolder 6"/>
          <p:cNvSpPr>
            <a:spLocks noGrp="1"/>
          </p:cNvSpPr>
          <p:nvPr>
            <p:ph type="body"/>
          </p:nvPr>
        </p:nvSpPr>
        <p:spPr>
          <a:xfrm>
            <a:off x="863856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19" name="PlaceHolder 7"/>
          <p:cNvSpPr>
            <a:spLocks noGrp="1"/>
          </p:cNvSpPr>
          <p:nvPr>
            <p:ph type="body"/>
          </p:nvPr>
        </p:nvSpPr>
        <p:spPr>
          <a:xfrm>
            <a:off x="1605852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4"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25" name="PlaceHolder 2"/>
          <p:cNvSpPr>
            <a:spLocks noGrp="1"/>
          </p:cNvSpPr>
          <p:nvPr>
            <p:ph type="subTitle"/>
          </p:nvPr>
        </p:nvSpPr>
        <p:spPr>
          <a:xfrm>
            <a:off x="1218960" y="3209400"/>
            <a:ext cx="21944880" cy="79549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27" name="PlaceHolder 2"/>
          <p:cNvSpPr>
            <a:spLocks noGrp="1"/>
          </p:cNvSpPr>
          <p:nvPr>
            <p:ph type="body"/>
          </p:nvPr>
        </p:nvSpPr>
        <p:spPr>
          <a:xfrm>
            <a:off x="1218960" y="3209400"/>
            <a:ext cx="21944880" cy="795492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 name="PlaceHolder 2"/>
          <p:cNvSpPr>
            <a:spLocks noGrp="1"/>
          </p:cNvSpPr>
          <p:nvPr>
            <p:ph type="body"/>
          </p:nvPr>
        </p:nvSpPr>
        <p:spPr>
          <a:xfrm>
            <a:off x="12189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10" name="PlaceHolder 3"/>
          <p:cNvSpPr>
            <a:spLocks noGrp="1"/>
          </p:cNvSpPr>
          <p:nvPr>
            <p:ph type="body"/>
          </p:nvPr>
        </p:nvSpPr>
        <p:spPr>
          <a:xfrm>
            <a:off x="124635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29" name="PlaceHolder 2"/>
          <p:cNvSpPr>
            <a:spLocks noGrp="1"/>
          </p:cNvSpPr>
          <p:nvPr>
            <p:ph type="body"/>
          </p:nvPr>
        </p:nvSpPr>
        <p:spPr>
          <a:xfrm>
            <a:off x="12189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130" name="PlaceHolder 3"/>
          <p:cNvSpPr>
            <a:spLocks noGrp="1"/>
          </p:cNvSpPr>
          <p:nvPr>
            <p:ph type="body"/>
          </p:nvPr>
        </p:nvSpPr>
        <p:spPr>
          <a:xfrm>
            <a:off x="124635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1"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2" name="PlaceHolder 1"/>
          <p:cNvSpPr>
            <a:spLocks noGrp="1"/>
          </p:cNvSpPr>
          <p:nvPr>
            <p:ph type="subTitle"/>
          </p:nvPr>
        </p:nvSpPr>
        <p:spPr>
          <a:xfrm>
            <a:off x="1218960" y="547200"/>
            <a:ext cx="21944880" cy="106160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34"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35" name="PlaceHolder 3"/>
          <p:cNvSpPr>
            <a:spLocks noGrp="1"/>
          </p:cNvSpPr>
          <p:nvPr>
            <p:ph type="body"/>
          </p:nvPr>
        </p:nvSpPr>
        <p:spPr>
          <a:xfrm>
            <a:off x="124635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136" name="PlaceHolder 4"/>
          <p:cNvSpPr>
            <a:spLocks noGrp="1"/>
          </p:cNvSpPr>
          <p:nvPr>
            <p:ph type="body"/>
          </p:nvPr>
        </p:nvSpPr>
        <p:spPr>
          <a:xfrm>
            <a:off x="12189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38" name="PlaceHolder 2"/>
          <p:cNvSpPr>
            <a:spLocks noGrp="1"/>
          </p:cNvSpPr>
          <p:nvPr>
            <p:ph type="body"/>
          </p:nvPr>
        </p:nvSpPr>
        <p:spPr>
          <a:xfrm>
            <a:off x="12189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139"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40" name="PlaceHolder 4"/>
          <p:cNvSpPr>
            <a:spLocks noGrp="1"/>
          </p:cNvSpPr>
          <p:nvPr>
            <p:ph type="body"/>
          </p:nvPr>
        </p:nvSpPr>
        <p:spPr>
          <a:xfrm>
            <a:off x="124635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42"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43"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44" name="PlaceHolder 4"/>
          <p:cNvSpPr>
            <a:spLocks noGrp="1"/>
          </p:cNvSpPr>
          <p:nvPr>
            <p:ph type="body"/>
          </p:nvPr>
        </p:nvSpPr>
        <p:spPr>
          <a:xfrm>
            <a:off x="1218960" y="736452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46" name="PlaceHolder 2"/>
          <p:cNvSpPr>
            <a:spLocks noGrp="1"/>
          </p:cNvSpPr>
          <p:nvPr>
            <p:ph type="body"/>
          </p:nvPr>
        </p:nvSpPr>
        <p:spPr>
          <a:xfrm>
            <a:off x="1218960" y="320940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47" name="PlaceHolder 3"/>
          <p:cNvSpPr>
            <a:spLocks noGrp="1"/>
          </p:cNvSpPr>
          <p:nvPr>
            <p:ph type="body"/>
          </p:nvPr>
        </p:nvSpPr>
        <p:spPr>
          <a:xfrm>
            <a:off x="1218960" y="736452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49"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50"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51" name="PlaceHolder 4"/>
          <p:cNvSpPr>
            <a:spLocks noGrp="1"/>
          </p:cNvSpPr>
          <p:nvPr>
            <p:ph type="body"/>
          </p:nvPr>
        </p:nvSpPr>
        <p:spPr>
          <a:xfrm>
            <a:off x="12189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52" name="PlaceHolder 5"/>
          <p:cNvSpPr>
            <a:spLocks noGrp="1"/>
          </p:cNvSpPr>
          <p:nvPr>
            <p:ph type="body"/>
          </p:nvPr>
        </p:nvSpPr>
        <p:spPr>
          <a:xfrm>
            <a:off x="124635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54" name="PlaceHolder 2"/>
          <p:cNvSpPr>
            <a:spLocks noGrp="1"/>
          </p:cNvSpPr>
          <p:nvPr>
            <p:ph type="body"/>
          </p:nvPr>
        </p:nvSpPr>
        <p:spPr>
          <a:xfrm>
            <a:off x="121896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55" name="PlaceHolder 3"/>
          <p:cNvSpPr>
            <a:spLocks noGrp="1"/>
          </p:cNvSpPr>
          <p:nvPr>
            <p:ph type="body"/>
          </p:nvPr>
        </p:nvSpPr>
        <p:spPr>
          <a:xfrm>
            <a:off x="863856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56" name="PlaceHolder 4"/>
          <p:cNvSpPr>
            <a:spLocks noGrp="1"/>
          </p:cNvSpPr>
          <p:nvPr>
            <p:ph type="body"/>
          </p:nvPr>
        </p:nvSpPr>
        <p:spPr>
          <a:xfrm>
            <a:off x="1605852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57" name="PlaceHolder 5"/>
          <p:cNvSpPr>
            <a:spLocks noGrp="1"/>
          </p:cNvSpPr>
          <p:nvPr>
            <p:ph type="body"/>
          </p:nvPr>
        </p:nvSpPr>
        <p:spPr>
          <a:xfrm>
            <a:off x="121896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58" name="PlaceHolder 6"/>
          <p:cNvSpPr>
            <a:spLocks noGrp="1"/>
          </p:cNvSpPr>
          <p:nvPr>
            <p:ph type="body"/>
          </p:nvPr>
        </p:nvSpPr>
        <p:spPr>
          <a:xfrm>
            <a:off x="863856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59" name="PlaceHolder 7"/>
          <p:cNvSpPr>
            <a:spLocks noGrp="1"/>
          </p:cNvSpPr>
          <p:nvPr>
            <p:ph type="body"/>
          </p:nvPr>
        </p:nvSpPr>
        <p:spPr>
          <a:xfrm>
            <a:off x="1605852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5"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66" name="PlaceHolder 2"/>
          <p:cNvSpPr>
            <a:spLocks noGrp="1"/>
          </p:cNvSpPr>
          <p:nvPr>
            <p:ph type="subTitle"/>
          </p:nvPr>
        </p:nvSpPr>
        <p:spPr>
          <a:xfrm>
            <a:off x="1218960" y="3209400"/>
            <a:ext cx="21944880" cy="79549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68" name="PlaceHolder 2"/>
          <p:cNvSpPr>
            <a:spLocks noGrp="1"/>
          </p:cNvSpPr>
          <p:nvPr>
            <p:ph type="body"/>
          </p:nvPr>
        </p:nvSpPr>
        <p:spPr>
          <a:xfrm>
            <a:off x="1218960" y="3209400"/>
            <a:ext cx="21944880" cy="795492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70" name="PlaceHolder 2"/>
          <p:cNvSpPr>
            <a:spLocks noGrp="1"/>
          </p:cNvSpPr>
          <p:nvPr>
            <p:ph type="body"/>
          </p:nvPr>
        </p:nvSpPr>
        <p:spPr>
          <a:xfrm>
            <a:off x="12189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171" name="PlaceHolder 3"/>
          <p:cNvSpPr>
            <a:spLocks noGrp="1"/>
          </p:cNvSpPr>
          <p:nvPr>
            <p:ph type="body"/>
          </p:nvPr>
        </p:nvSpPr>
        <p:spPr>
          <a:xfrm>
            <a:off x="124635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2"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3" name="PlaceHolder 1"/>
          <p:cNvSpPr>
            <a:spLocks noGrp="1"/>
          </p:cNvSpPr>
          <p:nvPr>
            <p:ph type="subTitle"/>
          </p:nvPr>
        </p:nvSpPr>
        <p:spPr>
          <a:xfrm>
            <a:off x="1218960" y="547200"/>
            <a:ext cx="21944880" cy="106160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4"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75"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76" name="PlaceHolder 3"/>
          <p:cNvSpPr>
            <a:spLocks noGrp="1"/>
          </p:cNvSpPr>
          <p:nvPr>
            <p:ph type="body"/>
          </p:nvPr>
        </p:nvSpPr>
        <p:spPr>
          <a:xfrm>
            <a:off x="124635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177" name="PlaceHolder 4"/>
          <p:cNvSpPr>
            <a:spLocks noGrp="1"/>
          </p:cNvSpPr>
          <p:nvPr>
            <p:ph type="body"/>
          </p:nvPr>
        </p:nvSpPr>
        <p:spPr>
          <a:xfrm>
            <a:off x="12189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79" name="PlaceHolder 2"/>
          <p:cNvSpPr>
            <a:spLocks noGrp="1"/>
          </p:cNvSpPr>
          <p:nvPr>
            <p:ph type="body"/>
          </p:nvPr>
        </p:nvSpPr>
        <p:spPr>
          <a:xfrm>
            <a:off x="12189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180"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81" name="PlaceHolder 4"/>
          <p:cNvSpPr>
            <a:spLocks noGrp="1"/>
          </p:cNvSpPr>
          <p:nvPr>
            <p:ph type="body"/>
          </p:nvPr>
        </p:nvSpPr>
        <p:spPr>
          <a:xfrm>
            <a:off x="124635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83"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84"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85" name="PlaceHolder 4"/>
          <p:cNvSpPr>
            <a:spLocks noGrp="1"/>
          </p:cNvSpPr>
          <p:nvPr>
            <p:ph type="body"/>
          </p:nvPr>
        </p:nvSpPr>
        <p:spPr>
          <a:xfrm>
            <a:off x="1218960" y="736452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87" name="PlaceHolder 2"/>
          <p:cNvSpPr>
            <a:spLocks noGrp="1"/>
          </p:cNvSpPr>
          <p:nvPr>
            <p:ph type="body"/>
          </p:nvPr>
        </p:nvSpPr>
        <p:spPr>
          <a:xfrm>
            <a:off x="1218960" y="320940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88" name="PlaceHolder 3"/>
          <p:cNvSpPr>
            <a:spLocks noGrp="1"/>
          </p:cNvSpPr>
          <p:nvPr>
            <p:ph type="body"/>
          </p:nvPr>
        </p:nvSpPr>
        <p:spPr>
          <a:xfrm>
            <a:off x="1218960" y="736452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90"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91"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92" name="PlaceHolder 4"/>
          <p:cNvSpPr>
            <a:spLocks noGrp="1"/>
          </p:cNvSpPr>
          <p:nvPr>
            <p:ph type="body"/>
          </p:nvPr>
        </p:nvSpPr>
        <p:spPr>
          <a:xfrm>
            <a:off x="12189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93" name="PlaceHolder 5"/>
          <p:cNvSpPr>
            <a:spLocks noGrp="1"/>
          </p:cNvSpPr>
          <p:nvPr>
            <p:ph type="body"/>
          </p:nvPr>
        </p:nvSpPr>
        <p:spPr>
          <a:xfrm>
            <a:off x="124635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1218960" y="547200"/>
            <a:ext cx="21944880" cy="106160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95" name="PlaceHolder 2"/>
          <p:cNvSpPr>
            <a:spLocks noGrp="1"/>
          </p:cNvSpPr>
          <p:nvPr>
            <p:ph type="body"/>
          </p:nvPr>
        </p:nvSpPr>
        <p:spPr>
          <a:xfrm>
            <a:off x="121896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96" name="PlaceHolder 3"/>
          <p:cNvSpPr>
            <a:spLocks noGrp="1"/>
          </p:cNvSpPr>
          <p:nvPr>
            <p:ph type="body"/>
          </p:nvPr>
        </p:nvSpPr>
        <p:spPr>
          <a:xfrm>
            <a:off x="863856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97" name="PlaceHolder 4"/>
          <p:cNvSpPr>
            <a:spLocks noGrp="1"/>
          </p:cNvSpPr>
          <p:nvPr>
            <p:ph type="body"/>
          </p:nvPr>
        </p:nvSpPr>
        <p:spPr>
          <a:xfrm>
            <a:off x="16058520" y="320940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98" name="PlaceHolder 5"/>
          <p:cNvSpPr>
            <a:spLocks noGrp="1"/>
          </p:cNvSpPr>
          <p:nvPr>
            <p:ph type="body"/>
          </p:nvPr>
        </p:nvSpPr>
        <p:spPr>
          <a:xfrm>
            <a:off x="121896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99" name="PlaceHolder 6"/>
          <p:cNvSpPr>
            <a:spLocks noGrp="1"/>
          </p:cNvSpPr>
          <p:nvPr>
            <p:ph type="body"/>
          </p:nvPr>
        </p:nvSpPr>
        <p:spPr>
          <a:xfrm>
            <a:off x="863856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200" name="PlaceHolder 7"/>
          <p:cNvSpPr>
            <a:spLocks noGrp="1"/>
          </p:cNvSpPr>
          <p:nvPr>
            <p:ph type="body"/>
          </p:nvPr>
        </p:nvSpPr>
        <p:spPr>
          <a:xfrm>
            <a:off x="16058520" y="7364520"/>
            <a:ext cx="70660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4"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15" name="PlaceHolder 3"/>
          <p:cNvSpPr>
            <a:spLocks noGrp="1"/>
          </p:cNvSpPr>
          <p:nvPr>
            <p:ph type="body"/>
          </p:nvPr>
        </p:nvSpPr>
        <p:spPr>
          <a:xfrm>
            <a:off x="124635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16" name="PlaceHolder 4"/>
          <p:cNvSpPr>
            <a:spLocks noGrp="1"/>
          </p:cNvSpPr>
          <p:nvPr>
            <p:ph type="body"/>
          </p:nvPr>
        </p:nvSpPr>
        <p:spPr>
          <a:xfrm>
            <a:off x="12189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8" name="PlaceHolder 2"/>
          <p:cNvSpPr>
            <a:spLocks noGrp="1"/>
          </p:cNvSpPr>
          <p:nvPr>
            <p:ph type="body"/>
          </p:nvPr>
        </p:nvSpPr>
        <p:spPr>
          <a:xfrm>
            <a:off x="1218960" y="3209400"/>
            <a:ext cx="10708920" cy="7954920"/>
          </a:xfrm>
          <a:prstGeom prst="rect">
            <a:avLst/>
          </a:prstGeom>
        </p:spPr>
        <p:txBody>
          <a:bodyPr lIns="0" rIns="0" tIns="0" bIns="0">
            <a:normAutofit/>
          </a:bodyPr>
          <a:p>
            <a:endParaRPr b="0" lang="en-US" sz="2800" spc="-1" strike="noStrike">
              <a:solidFill>
                <a:srgbClr val="000000"/>
              </a:solidFill>
              <a:latin typeface="Arial"/>
            </a:endParaRPr>
          </a:p>
        </p:txBody>
      </p:sp>
      <p:sp>
        <p:nvSpPr>
          <p:cNvPr id="19"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20" name="PlaceHolder 4"/>
          <p:cNvSpPr>
            <a:spLocks noGrp="1"/>
          </p:cNvSpPr>
          <p:nvPr>
            <p:ph type="body"/>
          </p:nvPr>
        </p:nvSpPr>
        <p:spPr>
          <a:xfrm>
            <a:off x="12463560" y="736452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1218960" y="547200"/>
            <a:ext cx="21944880" cy="228996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2" name="PlaceHolder 2"/>
          <p:cNvSpPr>
            <a:spLocks noGrp="1"/>
          </p:cNvSpPr>
          <p:nvPr>
            <p:ph type="body"/>
          </p:nvPr>
        </p:nvSpPr>
        <p:spPr>
          <a:xfrm>
            <a:off x="12189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23" name="PlaceHolder 3"/>
          <p:cNvSpPr>
            <a:spLocks noGrp="1"/>
          </p:cNvSpPr>
          <p:nvPr>
            <p:ph type="body"/>
          </p:nvPr>
        </p:nvSpPr>
        <p:spPr>
          <a:xfrm>
            <a:off x="12463560" y="3209400"/>
            <a:ext cx="10708920" cy="3794400"/>
          </a:xfrm>
          <a:prstGeom prst="rect">
            <a:avLst/>
          </a:prstGeom>
        </p:spPr>
        <p:txBody>
          <a:bodyPr lIns="0" rIns="0" tIns="0" bIns="0">
            <a:normAutofit/>
          </a:bodyPr>
          <a:p>
            <a:endParaRPr b="0" lang="en-US" sz="2800" spc="-1" strike="noStrike">
              <a:solidFill>
                <a:srgbClr val="000000"/>
              </a:solidFill>
              <a:latin typeface="Arial"/>
            </a:endParaRPr>
          </a:p>
        </p:txBody>
      </p:sp>
      <p:sp>
        <p:nvSpPr>
          <p:cNvPr id="24" name="PlaceHolder 4"/>
          <p:cNvSpPr>
            <a:spLocks noGrp="1"/>
          </p:cNvSpPr>
          <p:nvPr>
            <p:ph type="body"/>
          </p:nvPr>
        </p:nvSpPr>
        <p:spPr>
          <a:xfrm>
            <a:off x="1218960" y="7364520"/>
            <a:ext cx="21944880" cy="379440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 Id="rId9" Type="http://schemas.openxmlformats.org/officeDocument/2006/relationships/slideLayout" Target="../slideLayouts/slideLayout53.xml"/><Relationship Id="rId10" Type="http://schemas.openxmlformats.org/officeDocument/2006/relationships/slideLayout" Target="../slideLayouts/slideLayout54.xml"/><Relationship Id="rId11" Type="http://schemas.openxmlformats.org/officeDocument/2006/relationships/slideLayout" Target="../slideLayouts/slideLayout55.xml"/><Relationship Id="rId12" Type="http://schemas.openxmlformats.org/officeDocument/2006/relationships/slideLayout" Target="../slideLayouts/slideLayout56.xml"/><Relationship Id="rId13" Type="http://schemas.openxmlformats.org/officeDocument/2006/relationships/slideLayout" Target="../slideLayouts/slideLayout57.xml"/><Relationship Id="rId14" Type="http://schemas.openxmlformats.org/officeDocument/2006/relationships/slideLayout" Target="../slideLayouts/slideLayout58.xml"/><Relationship Id="rId15" Type="http://schemas.openxmlformats.org/officeDocument/2006/relationships/slideLayout" Target="../slideLayouts/slideLayout59.xml"/><Relationship Id="rId16"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0" name="Google Shape;11;p2" descr="A picture containing indoor&#10;&#10;Description generated with high confidence"/>
          <p:cNvPicPr/>
          <p:nvPr/>
        </p:nvPicPr>
        <p:blipFill>
          <a:blip r:embed="rId2"/>
          <a:stretch/>
        </p:blipFill>
        <p:spPr>
          <a:xfrm>
            <a:off x="0" y="12528000"/>
            <a:ext cx="24344640" cy="1075320"/>
          </a:xfrm>
          <a:prstGeom prst="rect">
            <a:avLst/>
          </a:prstGeom>
          <a:ln>
            <a:noFill/>
          </a:ln>
        </p:spPr>
      </p:pic>
      <p:pic>
        <p:nvPicPr>
          <p:cNvPr id="1" name="Google Shape;12;p2" descr=""/>
          <p:cNvPicPr/>
          <p:nvPr/>
        </p:nvPicPr>
        <p:blipFill>
          <a:blip r:embed="rId3"/>
          <a:stretch/>
        </p:blipFill>
        <p:spPr>
          <a:xfrm>
            <a:off x="20649600" y="416520"/>
            <a:ext cx="3238920" cy="763920"/>
          </a:xfrm>
          <a:prstGeom prst="rect">
            <a:avLst/>
          </a:prstGeom>
          <a:ln>
            <a:noFill/>
          </a:ln>
        </p:spPr>
      </p:pic>
      <p:sp>
        <p:nvSpPr>
          <p:cNvPr id="2" name="PlaceHolder 1"/>
          <p:cNvSpPr>
            <a:spLocks noGrp="1"/>
          </p:cNvSpPr>
          <p:nvPr>
            <p:ph type="title"/>
          </p:nvPr>
        </p:nvSpPr>
        <p:spPr>
          <a:xfrm>
            <a:off x="1218960" y="547200"/>
            <a:ext cx="21944880" cy="228996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 name="PlaceHolder 2"/>
          <p:cNvSpPr>
            <a:spLocks noGrp="1"/>
          </p:cNvSpPr>
          <p:nvPr>
            <p:ph type="body"/>
          </p:nvPr>
        </p:nvSpPr>
        <p:spPr>
          <a:xfrm>
            <a:off x="1218960" y="3209400"/>
            <a:ext cx="21944880" cy="7954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40" name="Google Shape;16;p3" descr="A picture containing indoor&#10;&#10;Description generated with high confidence"/>
          <p:cNvPicPr/>
          <p:nvPr/>
        </p:nvPicPr>
        <p:blipFill>
          <a:blip r:embed="rId2"/>
          <a:stretch/>
        </p:blipFill>
        <p:spPr>
          <a:xfrm>
            <a:off x="0" y="12528000"/>
            <a:ext cx="24344640" cy="1075320"/>
          </a:xfrm>
          <a:prstGeom prst="rect">
            <a:avLst/>
          </a:prstGeom>
          <a:ln>
            <a:noFill/>
          </a:ln>
        </p:spPr>
      </p:pic>
      <p:pic>
        <p:nvPicPr>
          <p:cNvPr id="41" name="Google Shape;17;p3" descr=""/>
          <p:cNvPicPr/>
          <p:nvPr/>
        </p:nvPicPr>
        <p:blipFill>
          <a:blip r:embed="rId3"/>
          <a:stretch/>
        </p:blipFill>
        <p:spPr>
          <a:xfrm>
            <a:off x="20649600" y="416520"/>
            <a:ext cx="3238920" cy="763920"/>
          </a:xfrm>
          <a:prstGeom prst="rect">
            <a:avLst/>
          </a:prstGeom>
          <a:ln>
            <a:noFill/>
          </a:ln>
        </p:spPr>
      </p:pic>
      <p:sp>
        <p:nvSpPr>
          <p:cNvPr id="42" name="PlaceHolder 1"/>
          <p:cNvSpPr>
            <a:spLocks noGrp="1"/>
          </p:cNvSpPr>
          <p:nvPr>
            <p:ph type="title"/>
          </p:nvPr>
        </p:nvSpPr>
        <p:spPr>
          <a:xfrm>
            <a:off x="1218960" y="547200"/>
            <a:ext cx="21944880" cy="228996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3" name="PlaceHolder 2"/>
          <p:cNvSpPr>
            <a:spLocks noGrp="1"/>
          </p:cNvSpPr>
          <p:nvPr>
            <p:ph type="body"/>
          </p:nvPr>
        </p:nvSpPr>
        <p:spPr>
          <a:xfrm>
            <a:off x="1218960" y="3209400"/>
            <a:ext cx="21944880" cy="7954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80" name="Google Shape;29;p6" descr="A picture containing indoor&#10;&#10;Description generated with high confidence"/>
          <p:cNvPicPr/>
          <p:nvPr/>
        </p:nvPicPr>
        <p:blipFill>
          <a:blip r:embed="rId2"/>
          <a:stretch/>
        </p:blipFill>
        <p:spPr>
          <a:xfrm>
            <a:off x="0" y="12528000"/>
            <a:ext cx="24344640" cy="1075320"/>
          </a:xfrm>
          <a:prstGeom prst="rect">
            <a:avLst/>
          </a:prstGeom>
          <a:ln>
            <a:noFill/>
          </a:ln>
        </p:spPr>
      </p:pic>
      <p:pic>
        <p:nvPicPr>
          <p:cNvPr id="81" name="Google Shape;30;p6" descr=""/>
          <p:cNvPicPr/>
          <p:nvPr/>
        </p:nvPicPr>
        <p:blipFill>
          <a:blip r:embed="rId3"/>
          <a:stretch/>
        </p:blipFill>
        <p:spPr>
          <a:xfrm>
            <a:off x="20649600" y="416520"/>
            <a:ext cx="3238920" cy="763920"/>
          </a:xfrm>
          <a:prstGeom prst="rect">
            <a:avLst/>
          </a:prstGeom>
          <a:ln>
            <a:noFill/>
          </a:ln>
        </p:spPr>
      </p:pic>
      <p:sp>
        <p:nvSpPr>
          <p:cNvPr id="82" name="PlaceHolder 1"/>
          <p:cNvSpPr>
            <a:spLocks noGrp="1"/>
          </p:cNvSpPr>
          <p:nvPr>
            <p:ph type="title"/>
          </p:nvPr>
        </p:nvSpPr>
        <p:spPr>
          <a:xfrm>
            <a:off x="1218960" y="547200"/>
            <a:ext cx="21944880" cy="228996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3" name="PlaceHolder 2"/>
          <p:cNvSpPr>
            <a:spLocks noGrp="1"/>
          </p:cNvSpPr>
          <p:nvPr>
            <p:ph type="body"/>
          </p:nvPr>
        </p:nvSpPr>
        <p:spPr>
          <a:xfrm>
            <a:off x="1218960" y="3209400"/>
            <a:ext cx="21944880" cy="7954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20" name="Google Shape;16;p3" descr="A picture containing indoor&#10;&#10;Description generated with high confidence"/>
          <p:cNvPicPr/>
          <p:nvPr/>
        </p:nvPicPr>
        <p:blipFill>
          <a:blip r:embed="rId2"/>
          <a:stretch/>
        </p:blipFill>
        <p:spPr>
          <a:xfrm>
            <a:off x="0" y="12528000"/>
            <a:ext cx="24345360" cy="1076040"/>
          </a:xfrm>
          <a:prstGeom prst="rect">
            <a:avLst/>
          </a:prstGeom>
          <a:ln>
            <a:noFill/>
          </a:ln>
        </p:spPr>
      </p:pic>
      <p:pic>
        <p:nvPicPr>
          <p:cNvPr id="121" name="Google Shape;17;p3" descr=""/>
          <p:cNvPicPr/>
          <p:nvPr/>
        </p:nvPicPr>
        <p:blipFill>
          <a:blip r:embed="rId3"/>
          <a:stretch/>
        </p:blipFill>
        <p:spPr>
          <a:xfrm>
            <a:off x="20649600" y="416520"/>
            <a:ext cx="3239640" cy="764640"/>
          </a:xfrm>
          <a:prstGeom prst="rect">
            <a:avLst/>
          </a:prstGeom>
          <a:ln>
            <a:noFill/>
          </a:ln>
        </p:spPr>
      </p:pic>
      <p:sp>
        <p:nvSpPr>
          <p:cNvPr id="122" name="PlaceHolder 1"/>
          <p:cNvSpPr>
            <a:spLocks noGrp="1"/>
          </p:cNvSpPr>
          <p:nvPr>
            <p:ph type="title"/>
          </p:nvPr>
        </p:nvSpPr>
        <p:spPr>
          <a:xfrm>
            <a:off x="1218960" y="547200"/>
            <a:ext cx="21944880" cy="228996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23" name="PlaceHolder 2"/>
          <p:cNvSpPr>
            <a:spLocks noGrp="1"/>
          </p:cNvSpPr>
          <p:nvPr>
            <p:ph type="body"/>
          </p:nvPr>
        </p:nvSpPr>
        <p:spPr>
          <a:xfrm>
            <a:off x="1218960" y="3209400"/>
            <a:ext cx="21944880" cy="7954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60" name="Google Shape;87;p15" descr=""/>
          <p:cNvPicPr/>
          <p:nvPr/>
        </p:nvPicPr>
        <p:blipFill>
          <a:blip r:embed="rId2"/>
          <a:stretch/>
        </p:blipFill>
        <p:spPr>
          <a:xfrm>
            <a:off x="351360" y="416520"/>
            <a:ext cx="3238920" cy="763920"/>
          </a:xfrm>
          <a:prstGeom prst="rect">
            <a:avLst/>
          </a:prstGeom>
          <a:ln>
            <a:noFill/>
          </a:ln>
        </p:spPr>
      </p:pic>
      <p:pic>
        <p:nvPicPr>
          <p:cNvPr id="161" name="Google Shape;88;p15" descr=""/>
          <p:cNvPicPr/>
          <p:nvPr/>
        </p:nvPicPr>
        <p:blipFill>
          <a:blip r:embed="rId3"/>
          <a:stretch/>
        </p:blipFill>
        <p:spPr>
          <a:xfrm>
            <a:off x="0" y="0"/>
            <a:ext cx="24382080" cy="13714200"/>
          </a:xfrm>
          <a:prstGeom prst="rect">
            <a:avLst/>
          </a:prstGeom>
          <a:ln>
            <a:noFill/>
          </a:ln>
        </p:spPr>
      </p:pic>
      <p:pic>
        <p:nvPicPr>
          <p:cNvPr id="162" name="Google Shape;89;p15" descr=""/>
          <p:cNvPicPr/>
          <p:nvPr/>
        </p:nvPicPr>
        <p:blipFill>
          <a:blip r:embed="rId4"/>
          <a:stretch/>
        </p:blipFill>
        <p:spPr>
          <a:xfrm>
            <a:off x="19390320" y="672120"/>
            <a:ext cx="4256280" cy="1016280"/>
          </a:xfrm>
          <a:prstGeom prst="rect">
            <a:avLst/>
          </a:prstGeom>
          <a:ln>
            <a:noFill/>
          </a:ln>
        </p:spPr>
      </p:pic>
      <p:sp>
        <p:nvSpPr>
          <p:cNvPr id="163" name="PlaceHolder 1"/>
          <p:cNvSpPr>
            <a:spLocks noGrp="1"/>
          </p:cNvSpPr>
          <p:nvPr>
            <p:ph type="title"/>
          </p:nvPr>
        </p:nvSpPr>
        <p:spPr>
          <a:xfrm>
            <a:off x="1218960" y="547200"/>
            <a:ext cx="21944880" cy="228996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64" name="PlaceHolder 2"/>
          <p:cNvSpPr>
            <a:spLocks noGrp="1"/>
          </p:cNvSpPr>
          <p:nvPr>
            <p:ph type="body"/>
          </p:nvPr>
        </p:nvSpPr>
        <p:spPr>
          <a:xfrm>
            <a:off x="1218960" y="3209400"/>
            <a:ext cx="21944880" cy="7954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sldMaster>
</file>

<file path=ppt/slides/_rels/slide1.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image" Target="../media/image13.png"/><Relationship Id="rId3" Type="http://schemas.openxmlformats.org/officeDocument/2006/relationships/slideLayout" Target="../slideLayouts/slideLayout1.xml"/><Relationship Id="rId4"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slideLayout" Target="../slideLayouts/slideLayout13.xml"/><Relationship Id="rId4"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slideLayout" Target="../slideLayouts/slideLayout13.xml"/><Relationship Id="rId4"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slideLayout" Target="../slideLayouts/slideLayout13.xml"/><Relationship Id="rId4"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slideLayout" Target="../slideLayouts/slideLayout13.xml"/><Relationship Id="rId4"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
</Relationships>
</file>

<file path=ppt/slides/_rels/slide2.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slideLayout" Target="../slideLayouts/slideLayout13.xml"/><Relationship Id="rId4"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CustomShape 1"/>
          <p:cNvSpPr/>
          <p:nvPr/>
        </p:nvSpPr>
        <p:spPr>
          <a:xfrm>
            <a:off x="0" y="0"/>
            <a:ext cx="24382080" cy="13714200"/>
          </a:xfrm>
          <a:prstGeom prst="rect">
            <a:avLst/>
          </a:prstGeom>
          <a:gradFill rotWithShape="0">
            <a:gsLst>
              <a:gs pos="0">
                <a:srgbClr val="727272"/>
              </a:gs>
              <a:gs pos="100000">
                <a:srgbClr val="c1c1c1"/>
              </a:gs>
            </a:gsLst>
            <a:lin ang="16200000"/>
          </a:gradFill>
          <a:ln>
            <a:noFill/>
          </a:ln>
        </p:spPr>
        <p:style>
          <a:lnRef idx="0"/>
          <a:fillRef idx="0"/>
          <a:effectRef idx="0"/>
          <a:fontRef idx="minor"/>
        </p:style>
      </p:sp>
      <p:pic>
        <p:nvPicPr>
          <p:cNvPr id="208" name="Google Shape;101;p17" descr=""/>
          <p:cNvPicPr/>
          <p:nvPr/>
        </p:nvPicPr>
        <p:blipFill>
          <a:blip r:embed="rId1"/>
          <a:stretch/>
        </p:blipFill>
        <p:spPr>
          <a:xfrm>
            <a:off x="0" y="0"/>
            <a:ext cx="24382080" cy="13714200"/>
          </a:xfrm>
          <a:prstGeom prst="rect">
            <a:avLst/>
          </a:prstGeom>
          <a:ln>
            <a:noFill/>
          </a:ln>
        </p:spPr>
      </p:pic>
      <p:sp>
        <p:nvSpPr>
          <p:cNvPr id="209" name="CustomShape 2"/>
          <p:cNvSpPr/>
          <p:nvPr/>
        </p:nvSpPr>
        <p:spPr>
          <a:xfrm>
            <a:off x="1353960" y="10933560"/>
            <a:ext cx="10322280" cy="921600"/>
          </a:xfrm>
          <a:prstGeom prst="rect">
            <a:avLst/>
          </a:prstGeom>
          <a:noFill/>
          <a:ln>
            <a:noFill/>
          </a:ln>
        </p:spPr>
        <p:style>
          <a:lnRef idx="0"/>
          <a:fillRef idx="0"/>
          <a:effectRef idx="0"/>
          <a:fontRef idx="minor"/>
        </p:style>
        <p:txBody>
          <a:bodyPr lIns="90000" rIns="90000" tIns="45000" bIns="45000">
            <a:noAutofit/>
          </a:bodyPr>
          <a:p>
            <a:pPr>
              <a:lnSpc>
                <a:spcPct val="100000"/>
              </a:lnSpc>
              <a:tabLst>
                <a:tab algn="l" pos="0"/>
              </a:tabLst>
            </a:pPr>
            <a:r>
              <a:rPr b="0" lang="en-US" sz="5400" spc="-1" strike="noStrike">
                <a:solidFill>
                  <a:srgbClr val="ffffff"/>
                </a:solidFill>
                <a:latin typeface="Poppins"/>
                <a:ea typeface="Poppins"/>
              </a:rPr>
              <a:t>Presented By:Paras Jain</a:t>
            </a:r>
            <a:endParaRPr b="0" lang="en-IN" sz="5400" spc="-1" strike="noStrike">
              <a:latin typeface="Arial"/>
            </a:endParaRPr>
          </a:p>
        </p:txBody>
      </p:sp>
      <p:sp>
        <p:nvSpPr>
          <p:cNvPr id="210" name="CustomShape 3"/>
          <p:cNvSpPr/>
          <p:nvPr/>
        </p:nvSpPr>
        <p:spPr>
          <a:xfrm>
            <a:off x="907920" y="3827160"/>
            <a:ext cx="10836360" cy="3665160"/>
          </a:xfrm>
          <a:prstGeom prst="rect">
            <a:avLst/>
          </a:prstGeom>
          <a:noFill/>
          <a:ln>
            <a:noFill/>
          </a:ln>
        </p:spPr>
        <p:style>
          <a:lnRef idx="0"/>
          <a:fillRef idx="0"/>
          <a:effectRef idx="0"/>
          <a:fontRef idx="minor"/>
        </p:style>
        <p:txBody>
          <a:bodyPr lIns="90000" rIns="90000" tIns="45000" bIns="45000">
            <a:noAutofit/>
          </a:bodyPr>
          <a:p>
            <a:pPr>
              <a:lnSpc>
                <a:spcPct val="115000"/>
              </a:lnSpc>
              <a:tabLst>
                <a:tab algn="l" pos="0"/>
              </a:tabLst>
            </a:pPr>
            <a:r>
              <a:rPr b="0" lang="en-US" sz="8000" spc="-1" strike="noStrike">
                <a:solidFill>
                  <a:srgbClr val="ffffff"/>
                </a:solidFill>
                <a:latin typeface="Poppins Medium"/>
                <a:ea typeface="Poppins Medium"/>
              </a:rPr>
              <a:t>GIT PRESENTATION</a:t>
            </a:r>
            <a:endParaRPr b="0" lang="en-IN" sz="8000" spc="-1" strike="noStrike">
              <a:latin typeface="Arial"/>
            </a:endParaRPr>
          </a:p>
        </p:txBody>
      </p:sp>
      <p:pic>
        <p:nvPicPr>
          <p:cNvPr id="211" name="Google Shape;104;p17" descr=""/>
          <p:cNvPicPr/>
          <p:nvPr/>
        </p:nvPicPr>
        <p:blipFill>
          <a:blip r:embed="rId2"/>
          <a:stretch/>
        </p:blipFill>
        <p:spPr>
          <a:xfrm>
            <a:off x="907920" y="799920"/>
            <a:ext cx="4579920" cy="1093680"/>
          </a:xfrm>
          <a:prstGeom prst="rect">
            <a:avLst/>
          </a:prstGeom>
          <a:ln>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7" name="Image5" descr=""/>
          <p:cNvPicPr/>
          <p:nvPr/>
        </p:nvPicPr>
        <p:blipFill>
          <a:blip r:embed="rId1"/>
          <a:srcRect l="23540" t="6772" r="14853" b="30276"/>
          <a:stretch/>
        </p:blipFill>
        <p:spPr>
          <a:xfrm>
            <a:off x="12062880" y="1512360"/>
            <a:ext cx="11025360" cy="5081760"/>
          </a:xfrm>
          <a:prstGeom prst="rect">
            <a:avLst/>
          </a:prstGeom>
          <a:ln>
            <a:noFill/>
          </a:ln>
        </p:spPr>
      </p:pic>
      <p:sp>
        <p:nvSpPr>
          <p:cNvPr id="318" name="CustomShape 1"/>
          <p:cNvSpPr/>
          <p:nvPr/>
        </p:nvSpPr>
        <p:spPr>
          <a:xfrm>
            <a:off x="3464280" y="2602440"/>
            <a:ext cx="5180760" cy="1065240"/>
          </a:xfrm>
          <a:prstGeom prst="rect">
            <a:avLst/>
          </a:prstGeom>
          <a:noFill/>
          <a:ln>
            <a:noFill/>
          </a:ln>
        </p:spPr>
        <p:style>
          <a:lnRef idx="0"/>
          <a:fillRef idx="0"/>
          <a:effectRef idx="0"/>
          <a:fontRef idx="minor"/>
        </p:style>
        <p:txBody>
          <a:bodyPr lIns="90000" rIns="90000" tIns="45000" bIns="45000">
            <a:spAutoFit/>
          </a:bodyPr>
          <a:p>
            <a:pPr marL="285840" indent="-285480">
              <a:lnSpc>
                <a:spcPct val="100000"/>
              </a:lnSpc>
              <a:buClr>
                <a:srgbClr val="000000"/>
              </a:buClr>
              <a:buFont typeface="Arial"/>
              <a:buChar char="•"/>
            </a:pPr>
            <a:r>
              <a:rPr b="1" lang="en-US" sz="3200" spc="-1" strike="noStrike">
                <a:solidFill>
                  <a:srgbClr val="000000"/>
                </a:solidFill>
                <a:latin typeface="Arial"/>
                <a:ea typeface="DejaVu Sans"/>
              </a:rPr>
              <a:t>Commit the file added to the repository.</a:t>
            </a:r>
            <a:endParaRPr b="0" lang="en-IN" sz="3200" spc="-1" strike="noStrike">
              <a:latin typeface="Arial"/>
            </a:endParaRPr>
          </a:p>
        </p:txBody>
      </p:sp>
      <p:sp>
        <p:nvSpPr>
          <p:cNvPr id="319" name="CustomShape 2"/>
          <p:cNvSpPr/>
          <p:nvPr/>
        </p:nvSpPr>
        <p:spPr>
          <a:xfrm>
            <a:off x="3464280" y="9067680"/>
            <a:ext cx="5607000" cy="1065240"/>
          </a:xfrm>
          <a:prstGeom prst="rect">
            <a:avLst/>
          </a:prstGeom>
          <a:noFill/>
          <a:ln>
            <a:noFill/>
          </a:ln>
        </p:spPr>
        <p:style>
          <a:lnRef idx="0"/>
          <a:fillRef idx="0"/>
          <a:effectRef idx="0"/>
          <a:fontRef idx="minor"/>
        </p:style>
        <p:txBody>
          <a:bodyPr lIns="90000" rIns="90000" tIns="45000" bIns="45000">
            <a:spAutoFit/>
          </a:bodyPr>
          <a:p>
            <a:pPr marL="285840" indent="-285480">
              <a:lnSpc>
                <a:spcPct val="100000"/>
              </a:lnSpc>
              <a:buClr>
                <a:srgbClr val="000000"/>
              </a:buClr>
              <a:buFont typeface="Arial"/>
              <a:buChar char="•"/>
            </a:pPr>
            <a:r>
              <a:rPr b="1" lang="en-US" sz="3200" spc="-1" strike="noStrike">
                <a:solidFill>
                  <a:srgbClr val="000000"/>
                </a:solidFill>
                <a:latin typeface="Arial"/>
                <a:ea typeface="DejaVu Sans"/>
              </a:rPr>
              <a:t>Push the committed file to the global repository.</a:t>
            </a:r>
            <a:endParaRPr b="0" lang="en-IN" sz="3200" spc="-1" strike="noStrike">
              <a:latin typeface="Arial"/>
            </a:endParaRPr>
          </a:p>
        </p:txBody>
      </p:sp>
      <p:pic>
        <p:nvPicPr>
          <p:cNvPr id="320" name="Image7" descr=""/>
          <p:cNvPicPr/>
          <p:nvPr/>
        </p:nvPicPr>
        <p:blipFill>
          <a:blip r:embed="rId2"/>
          <a:srcRect l="23397" t="6521" r="14280" b="29016"/>
          <a:stretch/>
        </p:blipFill>
        <p:spPr>
          <a:xfrm>
            <a:off x="12062880" y="6990480"/>
            <a:ext cx="11025360" cy="523116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CustomShape 1"/>
          <p:cNvSpPr/>
          <p:nvPr/>
        </p:nvSpPr>
        <p:spPr>
          <a:xfrm>
            <a:off x="5153760" y="7630200"/>
            <a:ext cx="3543840" cy="3675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2400" spc="-1" strike="noStrike">
                <a:solidFill>
                  <a:srgbClr val="ffffff"/>
                </a:solidFill>
                <a:latin typeface="Open Sans"/>
                <a:ea typeface="Open Sans"/>
              </a:rPr>
              <a:t>Image Placeholder</a:t>
            </a:r>
            <a:endParaRPr b="0" lang="en-IN" sz="2400" spc="-1" strike="noStrike">
              <a:latin typeface="Arial"/>
            </a:endParaRPr>
          </a:p>
        </p:txBody>
      </p:sp>
      <p:sp>
        <p:nvSpPr>
          <p:cNvPr id="322" name="CustomShape 2"/>
          <p:cNvSpPr/>
          <p:nvPr/>
        </p:nvSpPr>
        <p:spPr>
          <a:xfrm>
            <a:off x="10410840" y="7630200"/>
            <a:ext cx="3543840" cy="3675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2400" spc="-1" strike="noStrike">
                <a:solidFill>
                  <a:srgbClr val="ffffff"/>
                </a:solidFill>
                <a:latin typeface="Open Sans"/>
                <a:ea typeface="Open Sans"/>
              </a:rPr>
              <a:t>Image Placeholder</a:t>
            </a:r>
            <a:endParaRPr b="0" lang="en-IN" sz="2400" spc="-1" strike="noStrike">
              <a:latin typeface="Arial"/>
            </a:endParaRPr>
          </a:p>
        </p:txBody>
      </p:sp>
      <p:sp>
        <p:nvSpPr>
          <p:cNvPr id="323" name="CustomShape 3"/>
          <p:cNvSpPr/>
          <p:nvPr/>
        </p:nvSpPr>
        <p:spPr>
          <a:xfrm>
            <a:off x="15746400" y="7630200"/>
            <a:ext cx="3543840" cy="3675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2400" spc="-1" strike="noStrike">
                <a:solidFill>
                  <a:srgbClr val="ffffff"/>
                </a:solidFill>
                <a:latin typeface="Open Sans"/>
                <a:ea typeface="Open Sans"/>
              </a:rPr>
              <a:t>Image Placeholder</a:t>
            </a:r>
            <a:endParaRPr b="0" lang="en-IN" sz="2400" spc="-1" strike="noStrike">
              <a:latin typeface="Arial"/>
            </a:endParaRPr>
          </a:p>
        </p:txBody>
      </p:sp>
      <p:sp>
        <p:nvSpPr>
          <p:cNvPr id="324" name="CustomShape 4"/>
          <p:cNvSpPr/>
          <p:nvPr/>
        </p:nvSpPr>
        <p:spPr>
          <a:xfrm>
            <a:off x="3429000" y="2286000"/>
            <a:ext cx="5268600" cy="2040120"/>
          </a:xfrm>
          <a:prstGeom prst="rect">
            <a:avLst/>
          </a:prstGeom>
          <a:noFill/>
          <a:ln>
            <a:noFill/>
          </a:ln>
        </p:spPr>
        <p:style>
          <a:lnRef idx="0"/>
          <a:fillRef idx="0"/>
          <a:effectRef idx="0"/>
          <a:fontRef idx="minor"/>
        </p:style>
        <p:txBody>
          <a:bodyPr lIns="90000" rIns="90000" tIns="45000" bIns="45000">
            <a:spAutoFit/>
          </a:bodyPr>
          <a:p>
            <a:pPr marL="285840" indent="-285480">
              <a:lnSpc>
                <a:spcPct val="100000"/>
              </a:lnSpc>
              <a:buClr>
                <a:srgbClr val="000000"/>
              </a:buClr>
              <a:buFont typeface="Arial"/>
              <a:buChar char="•"/>
            </a:pPr>
            <a:r>
              <a:rPr b="1" lang="en-US" sz="3200" spc="-1" strike="noStrike">
                <a:solidFill>
                  <a:srgbClr val="000000"/>
                </a:solidFill>
                <a:latin typeface="Arial"/>
                <a:ea typeface="DejaVu Sans"/>
              </a:rPr>
              <a:t>Creating a New branch &lt;navbar&gt; to the repository.</a:t>
            </a:r>
            <a:endParaRPr b="0" lang="en-IN" sz="3200" spc="-1" strike="noStrike">
              <a:latin typeface="Arial"/>
            </a:endParaRPr>
          </a:p>
          <a:p>
            <a:pPr marL="285840" indent="-285480">
              <a:lnSpc>
                <a:spcPct val="100000"/>
              </a:lnSpc>
              <a:buClr>
                <a:srgbClr val="000000"/>
              </a:buClr>
              <a:buFont typeface="Arial"/>
              <a:buChar char="•"/>
            </a:pPr>
            <a:r>
              <a:rPr b="1" lang="en-US" sz="3200" spc="-1" strike="noStrike">
                <a:solidFill>
                  <a:srgbClr val="000000"/>
                </a:solidFill>
                <a:latin typeface="Arial"/>
                <a:ea typeface="DejaVu Sans"/>
              </a:rPr>
              <a:t>List all the branches.</a:t>
            </a:r>
            <a:endParaRPr b="0" lang="en-IN" sz="3200" spc="-1" strike="noStrike">
              <a:latin typeface="Arial"/>
            </a:endParaRPr>
          </a:p>
        </p:txBody>
      </p:sp>
      <p:sp>
        <p:nvSpPr>
          <p:cNvPr id="325" name="CustomShape 5"/>
          <p:cNvSpPr/>
          <p:nvPr/>
        </p:nvSpPr>
        <p:spPr>
          <a:xfrm>
            <a:off x="3429000" y="8452440"/>
            <a:ext cx="6078240" cy="2040120"/>
          </a:xfrm>
          <a:prstGeom prst="rect">
            <a:avLst/>
          </a:prstGeom>
          <a:noFill/>
          <a:ln>
            <a:noFill/>
          </a:ln>
        </p:spPr>
        <p:style>
          <a:lnRef idx="0"/>
          <a:fillRef idx="0"/>
          <a:effectRef idx="0"/>
          <a:fontRef idx="minor"/>
        </p:style>
        <p:txBody>
          <a:bodyPr lIns="90000" rIns="90000" tIns="45000" bIns="45000">
            <a:spAutoFit/>
          </a:bodyPr>
          <a:p>
            <a:pPr marL="285840" indent="-285480">
              <a:lnSpc>
                <a:spcPct val="100000"/>
              </a:lnSpc>
              <a:buClr>
                <a:srgbClr val="000000"/>
              </a:buClr>
              <a:buFont typeface="Arial"/>
              <a:buChar char="•"/>
            </a:pPr>
            <a:r>
              <a:rPr b="1" lang="en-US" sz="3200" spc="-1" strike="noStrike">
                <a:solidFill>
                  <a:srgbClr val="000000"/>
                </a:solidFill>
                <a:latin typeface="Arial"/>
                <a:ea typeface="DejaVu Sans"/>
              </a:rPr>
              <a:t>Adding new file to the navbar branch.</a:t>
            </a:r>
            <a:endParaRPr b="0" lang="en-IN" sz="3200" spc="-1" strike="noStrike">
              <a:latin typeface="Arial"/>
            </a:endParaRPr>
          </a:p>
          <a:p>
            <a:pPr marL="285840" indent="-285480">
              <a:lnSpc>
                <a:spcPct val="100000"/>
              </a:lnSpc>
              <a:buClr>
                <a:srgbClr val="000000"/>
              </a:buClr>
              <a:buFont typeface="Arial"/>
              <a:buChar char="•"/>
            </a:pPr>
            <a:r>
              <a:rPr b="1" lang="en-US" sz="3200" spc="-1" strike="noStrike">
                <a:solidFill>
                  <a:srgbClr val="000000"/>
                </a:solidFill>
                <a:latin typeface="Arial"/>
                <a:ea typeface="DejaVu Sans"/>
              </a:rPr>
              <a:t>Check the status of the branch.</a:t>
            </a:r>
            <a:endParaRPr b="0" lang="en-IN" sz="3200" spc="-1" strike="noStrike">
              <a:latin typeface="Arial"/>
            </a:endParaRPr>
          </a:p>
        </p:txBody>
      </p:sp>
      <p:pic>
        <p:nvPicPr>
          <p:cNvPr id="326" name="Picture 7" descr="C:\Users\Paras\Desktop\ppt\Screenshot from 2021-07-17 13-10-12.png"/>
          <p:cNvPicPr/>
          <p:nvPr/>
        </p:nvPicPr>
        <p:blipFill>
          <a:blip r:embed="rId1"/>
          <a:srcRect l="23399" t="6772" r="14283" b="30290"/>
          <a:stretch/>
        </p:blipFill>
        <p:spPr>
          <a:xfrm>
            <a:off x="11570760" y="1758600"/>
            <a:ext cx="11306520" cy="5028840"/>
          </a:xfrm>
          <a:prstGeom prst="rect">
            <a:avLst/>
          </a:prstGeom>
          <a:ln>
            <a:noFill/>
          </a:ln>
        </p:spPr>
      </p:pic>
      <p:pic>
        <p:nvPicPr>
          <p:cNvPr id="327" name="Picture 8" descr="C:\Users\Paras\Desktop\ppt\Screenshot from 2021-07-17 13-28-52.png"/>
          <p:cNvPicPr/>
          <p:nvPr/>
        </p:nvPicPr>
        <p:blipFill>
          <a:blip r:embed="rId2"/>
          <a:srcRect l="21285" t="20305" r="16419" b="16009"/>
          <a:stretch/>
        </p:blipFill>
        <p:spPr>
          <a:xfrm>
            <a:off x="11570760" y="7420680"/>
            <a:ext cx="11306520" cy="5204520"/>
          </a:xfrm>
          <a:prstGeom prst="rect">
            <a:avLst/>
          </a:prstGeom>
          <a:ln>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CustomShape 1"/>
          <p:cNvSpPr/>
          <p:nvPr/>
        </p:nvSpPr>
        <p:spPr>
          <a:xfrm>
            <a:off x="3490560" y="9561960"/>
            <a:ext cx="4996800" cy="2040120"/>
          </a:xfrm>
          <a:prstGeom prst="rect">
            <a:avLst/>
          </a:prstGeom>
          <a:noFill/>
          <a:ln>
            <a:noFill/>
          </a:ln>
        </p:spPr>
        <p:style>
          <a:lnRef idx="0"/>
          <a:fillRef idx="0"/>
          <a:effectRef idx="0"/>
          <a:fontRef idx="minor"/>
        </p:style>
        <p:txBody>
          <a:bodyPr lIns="90000" rIns="90000" tIns="45000" bIns="45000">
            <a:spAutoFit/>
          </a:bodyPr>
          <a:p>
            <a:pPr marL="457200" indent="-456840">
              <a:lnSpc>
                <a:spcPct val="100000"/>
              </a:lnSpc>
              <a:buClr>
                <a:srgbClr val="000000"/>
              </a:buClr>
              <a:buFont typeface="Arial"/>
              <a:buChar char="•"/>
            </a:pPr>
            <a:r>
              <a:rPr b="1" lang="en-US" sz="3200" spc="-1" strike="noStrike">
                <a:solidFill>
                  <a:srgbClr val="000000"/>
                </a:solidFill>
                <a:latin typeface="Arial"/>
                <a:ea typeface="DejaVu Sans"/>
              </a:rPr>
              <a:t>Check the status of working tree.</a:t>
            </a:r>
            <a:endParaRPr b="0" lang="en-IN" sz="3200" spc="-1" strike="noStrike">
              <a:latin typeface="Arial"/>
            </a:endParaRPr>
          </a:p>
          <a:p>
            <a:pPr marL="457200" indent="-456840">
              <a:lnSpc>
                <a:spcPct val="100000"/>
              </a:lnSpc>
              <a:buClr>
                <a:srgbClr val="000000"/>
              </a:buClr>
              <a:buFont typeface="Arial"/>
              <a:buChar char="•"/>
            </a:pPr>
            <a:r>
              <a:rPr b="1" lang="en-US" sz="3200" spc="-1" strike="noStrike">
                <a:solidFill>
                  <a:srgbClr val="000000"/>
                </a:solidFill>
                <a:latin typeface="Arial"/>
                <a:ea typeface="DejaVu Sans"/>
              </a:rPr>
              <a:t>Check the status of branch.</a:t>
            </a:r>
            <a:endParaRPr b="0" lang="en-IN" sz="3200" spc="-1" strike="noStrike">
              <a:latin typeface="Arial"/>
            </a:endParaRPr>
          </a:p>
        </p:txBody>
      </p:sp>
      <p:pic>
        <p:nvPicPr>
          <p:cNvPr id="329" name="Picture 7" descr="C:\Users\Paras\Desktop\ppt\Screenshot from 2021-07-17 13-36-06.png"/>
          <p:cNvPicPr/>
          <p:nvPr/>
        </p:nvPicPr>
        <p:blipFill>
          <a:blip r:embed="rId1"/>
          <a:srcRect l="18607" t="8524" r="19490" b="27023"/>
          <a:stretch/>
        </p:blipFill>
        <p:spPr>
          <a:xfrm>
            <a:off x="11563560" y="1740960"/>
            <a:ext cx="11419200" cy="5011200"/>
          </a:xfrm>
          <a:prstGeom prst="rect">
            <a:avLst/>
          </a:prstGeom>
          <a:ln>
            <a:noFill/>
          </a:ln>
        </p:spPr>
      </p:pic>
      <p:pic>
        <p:nvPicPr>
          <p:cNvPr id="330" name="Picture 8" descr="C:\Users\Paras\Desktop\ppt\Screenshot from 2021-07-17 18-11-35.png"/>
          <p:cNvPicPr/>
          <p:nvPr/>
        </p:nvPicPr>
        <p:blipFill>
          <a:blip r:embed="rId2"/>
          <a:srcRect l="18563" t="8519" r="19291" b="28351"/>
          <a:stretch/>
        </p:blipFill>
        <p:spPr>
          <a:xfrm>
            <a:off x="11563560" y="7296840"/>
            <a:ext cx="11419200" cy="4924080"/>
          </a:xfrm>
          <a:prstGeom prst="rect">
            <a:avLst/>
          </a:prstGeom>
          <a:ln>
            <a:noFill/>
          </a:ln>
        </p:spPr>
      </p:pic>
      <p:sp>
        <p:nvSpPr>
          <p:cNvPr id="331" name="CustomShape 2"/>
          <p:cNvSpPr/>
          <p:nvPr/>
        </p:nvSpPr>
        <p:spPr>
          <a:xfrm>
            <a:off x="3490560" y="3137760"/>
            <a:ext cx="4996800" cy="1552680"/>
          </a:xfrm>
          <a:prstGeom prst="rect">
            <a:avLst/>
          </a:prstGeom>
          <a:noFill/>
          <a:ln>
            <a:noFill/>
          </a:ln>
        </p:spPr>
        <p:style>
          <a:lnRef idx="0"/>
          <a:fillRef idx="0"/>
          <a:effectRef idx="0"/>
          <a:fontRef idx="minor"/>
        </p:style>
        <p:txBody>
          <a:bodyPr lIns="90000" rIns="90000" tIns="45000" bIns="45000">
            <a:spAutoFit/>
          </a:bodyPr>
          <a:p>
            <a:pPr marL="285840" indent="-285480">
              <a:lnSpc>
                <a:spcPct val="100000"/>
              </a:lnSpc>
              <a:buClr>
                <a:srgbClr val="000000"/>
              </a:buClr>
              <a:buFont typeface="Arial"/>
              <a:buChar char="•"/>
            </a:pPr>
            <a:r>
              <a:rPr b="1" lang="en-US" sz="3200" spc="-1" strike="noStrike">
                <a:solidFill>
                  <a:srgbClr val="000000"/>
                </a:solidFill>
                <a:latin typeface="Arial"/>
                <a:ea typeface="DejaVu Sans"/>
              </a:rPr>
              <a:t>Commit file and Push the file to the navbar branch.</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2" name="CustomShape 1"/>
          <p:cNvSpPr/>
          <p:nvPr/>
        </p:nvSpPr>
        <p:spPr>
          <a:xfrm>
            <a:off x="2743200" y="5622480"/>
            <a:ext cx="5697000" cy="2040120"/>
          </a:xfrm>
          <a:prstGeom prst="rect">
            <a:avLst/>
          </a:prstGeom>
          <a:noFill/>
          <a:ln>
            <a:noFill/>
          </a:ln>
        </p:spPr>
        <p:style>
          <a:lnRef idx="0"/>
          <a:fillRef idx="0"/>
          <a:effectRef idx="0"/>
          <a:fontRef idx="minor"/>
        </p:style>
        <p:txBody>
          <a:bodyPr lIns="90000" rIns="90000" tIns="45000" bIns="45000">
            <a:spAutoFit/>
          </a:bodyPr>
          <a:p>
            <a:pPr marL="285840" indent="-285480">
              <a:lnSpc>
                <a:spcPct val="100000"/>
              </a:lnSpc>
              <a:buClr>
                <a:srgbClr val="000000"/>
              </a:buClr>
              <a:buFont typeface="Arial"/>
              <a:buChar char="•"/>
            </a:pPr>
            <a:r>
              <a:rPr b="0" lang="en-US" sz="3200" spc="-1" strike="noStrike">
                <a:solidFill>
                  <a:srgbClr val="000000"/>
                </a:solidFill>
                <a:latin typeface="Arial"/>
                <a:ea typeface="DejaVu Sans"/>
              </a:rPr>
              <a:t>Merge the navbar branch to the main branch.</a:t>
            </a:r>
            <a:endParaRPr b="0" lang="en-IN" sz="3200" spc="-1" strike="noStrike">
              <a:latin typeface="Arial"/>
            </a:endParaRPr>
          </a:p>
          <a:p>
            <a:pPr marL="285840" indent="-285480">
              <a:lnSpc>
                <a:spcPct val="100000"/>
              </a:lnSpc>
              <a:buClr>
                <a:srgbClr val="000000"/>
              </a:buClr>
              <a:buFont typeface="Arial"/>
              <a:buChar char="•"/>
            </a:pPr>
            <a:r>
              <a:rPr b="0" lang="en-US" sz="3200" spc="-1" strike="noStrike">
                <a:solidFill>
                  <a:srgbClr val="000000"/>
                </a:solidFill>
                <a:latin typeface="Arial"/>
                <a:ea typeface="DejaVu Sans"/>
              </a:rPr>
              <a:t>Check the status of the working tree.</a:t>
            </a:r>
            <a:endParaRPr b="0" lang="en-IN" sz="3200" spc="-1" strike="noStrike">
              <a:latin typeface="Arial"/>
            </a:endParaRPr>
          </a:p>
        </p:txBody>
      </p:sp>
      <p:pic>
        <p:nvPicPr>
          <p:cNvPr id="333" name="Picture 9" descr="C:\Users\Paras\Desktop\ppt\Screenshot from 2021-07-17 18-09-39.png"/>
          <p:cNvPicPr/>
          <p:nvPr/>
        </p:nvPicPr>
        <p:blipFill>
          <a:blip r:embed="rId1"/>
          <a:srcRect l="18566" t="8720" r="19570" b="28317"/>
          <a:stretch/>
        </p:blipFill>
        <p:spPr>
          <a:xfrm>
            <a:off x="12344400" y="1959840"/>
            <a:ext cx="10954800" cy="5055840"/>
          </a:xfrm>
          <a:prstGeom prst="rect">
            <a:avLst/>
          </a:prstGeom>
          <a:ln>
            <a:noFill/>
          </a:ln>
        </p:spPr>
      </p:pic>
      <p:pic>
        <p:nvPicPr>
          <p:cNvPr id="334" name="Picture 10" descr="C:\Users\Paras\Desktop\ppt\Screenshot from 2021-07-17 18-16-49.png"/>
          <p:cNvPicPr/>
          <p:nvPr/>
        </p:nvPicPr>
        <p:blipFill>
          <a:blip r:embed="rId2"/>
          <a:srcRect l="18837" t="8656" r="19437" b="27653"/>
          <a:stretch/>
        </p:blipFill>
        <p:spPr>
          <a:xfrm>
            <a:off x="12344400" y="7684560"/>
            <a:ext cx="10954800" cy="4923360"/>
          </a:xfrm>
          <a:prstGeom prst="rect">
            <a:avLst/>
          </a:prstGeom>
          <a:ln>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CustomShape 1"/>
          <p:cNvSpPr/>
          <p:nvPr/>
        </p:nvSpPr>
        <p:spPr>
          <a:xfrm>
            <a:off x="1676520" y="663840"/>
            <a:ext cx="18422280" cy="11613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1" lang="en-US" sz="7400" spc="-1" strike="noStrike">
                <a:solidFill>
                  <a:srgbClr val="000000"/>
                </a:solidFill>
                <a:latin typeface="Source Sans Pro"/>
                <a:ea typeface="Source Sans Pro"/>
              </a:rPr>
              <a:t>Importance of Merging</a:t>
            </a:r>
            <a:endParaRPr b="0" lang="en-IN" sz="7400" spc="-1" strike="noStrike">
              <a:latin typeface="Arial"/>
            </a:endParaRPr>
          </a:p>
        </p:txBody>
      </p:sp>
      <p:sp>
        <p:nvSpPr>
          <p:cNvPr id="336" name="CustomShape 2"/>
          <p:cNvSpPr/>
          <p:nvPr/>
        </p:nvSpPr>
        <p:spPr>
          <a:xfrm>
            <a:off x="9844200" y="3584520"/>
            <a:ext cx="4694040" cy="7911720"/>
          </a:xfrm>
          <a:prstGeom prst="rect">
            <a:avLst/>
          </a:prstGeom>
          <a:noFill/>
          <a:ln>
            <a:noFill/>
          </a:ln>
        </p:spPr>
        <p:style>
          <a:lnRef idx="0"/>
          <a:fillRef idx="0"/>
          <a:effectRef idx="0"/>
          <a:fontRef idx="minor"/>
        </p:style>
      </p:sp>
      <p:sp>
        <p:nvSpPr>
          <p:cNvPr id="337" name="CustomShape 3"/>
          <p:cNvSpPr/>
          <p:nvPr/>
        </p:nvSpPr>
        <p:spPr>
          <a:xfrm>
            <a:off x="11242800" y="9742320"/>
            <a:ext cx="1896840" cy="1750680"/>
          </a:xfrm>
          <a:custGeom>
            <a:avLst/>
            <a:gdLst/>
            <a:ahLst/>
            <a:rect l="l" t="t" r="r" b="b"/>
            <a:pathLst>
              <a:path w="1898650" h="1752600">
                <a:moveTo>
                  <a:pt x="196850" y="1414462"/>
                </a:moveTo>
                <a:lnTo>
                  <a:pt x="1701800" y="1414462"/>
                </a:lnTo>
                <a:cubicBezTo>
                  <a:pt x="1696741" y="1601195"/>
                  <a:pt x="1542452" y="1752600"/>
                  <a:pt x="1352753" y="1752600"/>
                </a:cubicBezTo>
                <a:cubicBezTo>
                  <a:pt x="1352753" y="1752600"/>
                  <a:pt x="1352753" y="1752600"/>
                  <a:pt x="545897" y="1752600"/>
                </a:cubicBezTo>
                <a:cubicBezTo>
                  <a:pt x="356198" y="1752600"/>
                  <a:pt x="201909" y="1601195"/>
                  <a:pt x="196850" y="1414462"/>
                </a:cubicBezTo>
                <a:close/>
                <a:moveTo>
                  <a:pt x="0" y="957262"/>
                </a:moveTo>
                <a:lnTo>
                  <a:pt x="1898650" y="957262"/>
                </a:lnTo>
                <a:cubicBezTo>
                  <a:pt x="1898650" y="957262"/>
                  <a:pt x="1898650" y="957262"/>
                  <a:pt x="1898650" y="1050640"/>
                </a:cubicBezTo>
                <a:cubicBezTo>
                  <a:pt x="1898650" y="1161683"/>
                  <a:pt x="1810164" y="1252537"/>
                  <a:pt x="1696397" y="1252537"/>
                </a:cubicBezTo>
                <a:cubicBezTo>
                  <a:pt x="1696397" y="1252537"/>
                  <a:pt x="1696397" y="1252537"/>
                  <a:pt x="202253" y="1252537"/>
                </a:cubicBezTo>
                <a:cubicBezTo>
                  <a:pt x="88486" y="1252537"/>
                  <a:pt x="0" y="1161683"/>
                  <a:pt x="0" y="1050640"/>
                </a:cubicBezTo>
                <a:cubicBezTo>
                  <a:pt x="0" y="1050640"/>
                  <a:pt x="0" y="1050640"/>
                  <a:pt x="0" y="957262"/>
                </a:cubicBezTo>
                <a:close/>
                <a:moveTo>
                  <a:pt x="0" y="500062"/>
                </a:moveTo>
                <a:lnTo>
                  <a:pt x="1898650" y="500062"/>
                </a:lnTo>
                <a:lnTo>
                  <a:pt x="1898650" y="795337"/>
                </a:lnTo>
                <a:lnTo>
                  <a:pt x="0" y="795337"/>
                </a:lnTo>
                <a:close/>
                <a:moveTo>
                  <a:pt x="202253" y="0"/>
                </a:moveTo>
                <a:cubicBezTo>
                  <a:pt x="202253" y="0"/>
                  <a:pt x="202253" y="0"/>
                  <a:pt x="1696397" y="0"/>
                </a:cubicBezTo>
                <a:cubicBezTo>
                  <a:pt x="1810164" y="0"/>
                  <a:pt x="1898650" y="90843"/>
                  <a:pt x="1898650" y="201873"/>
                </a:cubicBezTo>
                <a:cubicBezTo>
                  <a:pt x="1898650" y="201873"/>
                  <a:pt x="1898650" y="201873"/>
                  <a:pt x="1898650" y="338138"/>
                </a:cubicBezTo>
                <a:lnTo>
                  <a:pt x="0" y="338138"/>
                </a:lnTo>
                <a:cubicBezTo>
                  <a:pt x="0" y="338138"/>
                  <a:pt x="0" y="338138"/>
                  <a:pt x="0" y="201873"/>
                </a:cubicBezTo>
                <a:cubicBezTo>
                  <a:pt x="0" y="90843"/>
                  <a:pt x="88486" y="0"/>
                  <a:pt x="202253" y="0"/>
                </a:cubicBezTo>
                <a:close/>
              </a:path>
            </a:pathLst>
          </a:custGeom>
          <a:solidFill>
            <a:schemeClr val="dk1"/>
          </a:solidFill>
          <a:ln>
            <a:noFill/>
          </a:ln>
        </p:spPr>
        <p:style>
          <a:lnRef idx="0"/>
          <a:fillRef idx="0"/>
          <a:effectRef idx="0"/>
          <a:fontRef idx="minor"/>
        </p:style>
      </p:sp>
      <p:sp>
        <p:nvSpPr>
          <p:cNvPr id="338" name="CustomShape 4"/>
          <p:cNvSpPr/>
          <p:nvPr/>
        </p:nvSpPr>
        <p:spPr>
          <a:xfrm>
            <a:off x="10005840" y="3587760"/>
            <a:ext cx="4373280" cy="1490400"/>
          </a:xfrm>
          <a:custGeom>
            <a:avLst/>
            <a:gdLst/>
            <a:ahLst/>
            <a:rect l="l" t="t" r="r" b="b"/>
            <a:pathLst>
              <a:path w="1730" h="591">
                <a:moveTo>
                  <a:pt x="0" y="591"/>
                </a:moveTo>
                <a:cubicBezTo>
                  <a:pt x="1730" y="591"/>
                  <a:pt x="1730" y="591"/>
                  <a:pt x="1730" y="591"/>
                </a:cubicBezTo>
                <a:cubicBezTo>
                  <a:pt x="1603" y="262"/>
                  <a:pt x="1289" y="26"/>
                  <a:pt x="931" y="1"/>
                </a:cubicBezTo>
                <a:cubicBezTo>
                  <a:pt x="920" y="1"/>
                  <a:pt x="893" y="0"/>
                  <a:pt x="865" y="0"/>
                </a:cubicBezTo>
                <a:cubicBezTo>
                  <a:pt x="838" y="0"/>
                  <a:pt x="810" y="1"/>
                  <a:pt x="799" y="1"/>
                </a:cubicBezTo>
                <a:cubicBezTo>
                  <a:pt x="441" y="26"/>
                  <a:pt x="127" y="262"/>
                  <a:pt x="0" y="591"/>
                </a:cubicBezTo>
                <a:close/>
              </a:path>
            </a:pathLst>
          </a:custGeom>
          <a:solidFill>
            <a:schemeClr val="accent1"/>
          </a:solidFill>
          <a:ln>
            <a:noFill/>
          </a:ln>
        </p:spPr>
        <p:style>
          <a:lnRef idx="0"/>
          <a:fillRef idx="0"/>
          <a:effectRef idx="0"/>
          <a:fontRef idx="minor"/>
        </p:style>
      </p:sp>
      <p:sp>
        <p:nvSpPr>
          <p:cNvPr id="339" name="CustomShape 5"/>
          <p:cNvSpPr/>
          <p:nvPr/>
        </p:nvSpPr>
        <p:spPr>
          <a:xfrm>
            <a:off x="9821880" y="5079960"/>
            <a:ext cx="4741560" cy="1492200"/>
          </a:xfrm>
          <a:custGeom>
            <a:avLst/>
            <a:gdLst/>
            <a:ahLst/>
            <a:rect l="l" t="t" r="r" b="b"/>
            <a:pathLst>
              <a:path w="1876" h="591">
                <a:moveTo>
                  <a:pt x="37" y="116"/>
                </a:moveTo>
                <a:cubicBezTo>
                  <a:pt x="31" y="143"/>
                  <a:pt x="25" y="170"/>
                  <a:pt x="21" y="197"/>
                </a:cubicBezTo>
                <a:cubicBezTo>
                  <a:pt x="0" y="335"/>
                  <a:pt x="8" y="469"/>
                  <a:pt x="45" y="591"/>
                </a:cubicBezTo>
                <a:cubicBezTo>
                  <a:pt x="1832" y="591"/>
                  <a:pt x="1832" y="591"/>
                  <a:pt x="1832" y="591"/>
                </a:cubicBezTo>
                <a:cubicBezTo>
                  <a:pt x="1868" y="469"/>
                  <a:pt x="1876" y="335"/>
                  <a:pt x="1855" y="197"/>
                </a:cubicBezTo>
                <a:cubicBezTo>
                  <a:pt x="1851" y="170"/>
                  <a:pt x="1846" y="143"/>
                  <a:pt x="1839" y="116"/>
                </a:cubicBezTo>
                <a:cubicBezTo>
                  <a:pt x="1830" y="76"/>
                  <a:pt x="1818" y="38"/>
                  <a:pt x="1803" y="0"/>
                </a:cubicBezTo>
                <a:cubicBezTo>
                  <a:pt x="73" y="0"/>
                  <a:pt x="73" y="0"/>
                  <a:pt x="73" y="0"/>
                </a:cubicBezTo>
                <a:cubicBezTo>
                  <a:pt x="59" y="38"/>
                  <a:pt x="47" y="76"/>
                  <a:pt x="37" y="116"/>
                </a:cubicBezTo>
                <a:close/>
              </a:path>
            </a:pathLst>
          </a:custGeom>
          <a:solidFill>
            <a:schemeClr val="accent2"/>
          </a:solidFill>
          <a:ln>
            <a:noFill/>
          </a:ln>
        </p:spPr>
        <p:style>
          <a:lnRef idx="0"/>
          <a:fillRef idx="0"/>
          <a:effectRef idx="0"/>
          <a:fontRef idx="minor"/>
        </p:style>
      </p:sp>
      <p:sp>
        <p:nvSpPr>
          <p:cNvPr id="340" name="CustomShape 6"/>
          <p:cNvSpPr/>
          <p:nvPr/>
        </p:nvSpPr>
        <p:spPr>
          <a:xfrm>
            <a:off x="9934560" y="6573960"/>
            <a:ext cx="4517640" cy="1490400"/>
          </a:xfrm>
          <a:custGeom>
            <a:avLst/>
            <a:gdLst/>
            <a:ahLst/>
            <a:rect l="l" t="t" r="r" b="b"/>
            <a:pathLst>
              <a:path w="1787" h="591">
                <a:moveTo>
                  <a:pt x="0" y="0"/>
                </a:moveTo>
                <a:cubicBezTo>
                  <a:pt x="10" y="36"/>
                  <a:pt x="23" y="72"/>
                  <a:pt x="39" y="106"/>
                </a:cubicBezTo>
                <a:cubicBezTo>
                  <a:pt x="146" y="293"/>
                  <a:pt x="146" y="293"/>
                  <a:pt x="146" y="293"/>
                </a:cubicBezTo>
                <a:cubicBezTo>
                  <a:pt x="161" y="321"/>
                  <a:pt x="178" y="356"/>
                  <a:pt x="195" y="394"/>
                </a:cubicBezTo>
                <a:cubicBezTo>
                  <a:pt x="221" y="455"/>
                  <a:pt x="248" y="525"/>
                  <a:pt x="273" y="591"/>
                </a:cubicBezTo>
                <a:cubicBezTo>
                  <a:pt x="1514" y="591"/>
                  <a:pt x="1514" y="591"/>
                  <a:pt x="1514" y="591"/>
                </a:cubicBezTo>
                <a:cubicBezTo>
                  <a:pt x="1538" y="525"/>
                  <a:pt x="1565" y="455"/>
                  <a:pt x="1592" y="394"/>
                </a:cubicBezTo>
                <a:cubicBezTo>
                  <a:pt x="1608" y="356"/>
                  <a:pt x="1625" y="321"/>
                  <a:pt x="1641" y="293"/>
                </a:cubicBezTo>
                <a:cubicBezTo>
                  <a:pt x="1747" y="106"/>
                  <a:pt x="1747" y="106"/>
                  <a:pt x="1747" y="106"/>
                </a:cubicBezTo>
                <a:cubicBezTo>
                  <a:pt x="1763" y="72"/>
                  <a:pt x="1776" y="36"/>
                  <a:pt x="1787" y="0"/>
                </a:cubicBezTo>
                <a:lnTo>
                  <a:pt x="0" y="0"/>
                </a:lnTo>
                <a:close/>
              </a:path>
            </a:pathLst>
          </a:custGeom>
          <a:solidFill>
            <a:schemeClr val="accent3"/>
          </a:solidFill>
          <a:ln>
            <a:noFill/>
          </a:ln>
        </p:spPr>
        <p:style>
          <a:lnRef idx="0"/>
          <a:fillRef idx="0"/>
          <a:effectRef idx="0"/>
          <a:fontRef idx="minor"/>
        </p:style>
      </p:sp>
      <p:sp>
        <p:nvSpPr>
          <p:cNvPr id="341" name="CustomShape 7"/>
          <p:cNvSpPr/>
          <p:nvPr/>
        </p:nvSpPr>
        <p:spPr>
          <a:xfrm>
            <a:off x="10625040" y="8066160"/>
            <a:ext cx="3136680" cy="1492200"/>
          </a:xfrm>
          <a:custGeom>
            <a:avLst/>
            <a:gdLst/>
            <a:ahLst/>
            <a:rect l="l" t="t" r="r" b="b"/>
            <a:pathLst>
              <a:path w="1241" h="591">
                <a:moveTo>
                  <a:pt x="1051" y="517"/>
                </a:moveTo>
                <a:cubicBezTo>
                  <a:pt x="1084" y="417"/>
                  <a:pt x="1133" y="275"/>
                  <a:pt x="1161" y="213"/>
                </a:cubicBezTo>
                <a:cubicBezTo>
                  <a:pt x="1178" y="174"/>
                  <a:pt x="1207" y="92"/>
                  <a:pt x="1241" y="0"/>
                </a:cubicBezTo>
                <a:cubicBezTo>
                  <a:pt x="0" y="0"/>
                  <a:pt x="0" y="0"/>
                  <a:pt x="0" y="0"/>
                </a:cubicBezTo>
                <a:cubicBezTo>
                  <a:pt x="34" y="92"/>
                  <a:pt x="63" y="174"/>
                  <a:pt x="80" y="213"/>
                </a:cubicBezTo>
                <a:cubicBezTo>
                  <a:pt x="107" y="275"/>
                  <a:pt x="156" y="417"/>
                  <a:pt x="189" y="517"/>
                </a:cubicBezTo>
                <a:cubicBezTo>
                  <a:pt x="204" y="561"/>
                  <a:pt x="246" y="591"/>
                  <a:pt x="293" y="591"/>
                </a:cubicBezTo>
                <a:cubicBezTo>
                  <a:pt x="620" y="591"/>
                  <a:pt x="620" y="591"/>
                  <a:pt x="620" y="591"/>
                </a:cubicBezTo>
                <a:cubicBezTo>
                  <a:pt x="948" y="591"/>
                  <a:pt x="948" y="591"/>
                  <a:pt x="948" y="591"/>
                </a:cubicBezTo>
                <a:cubicBezTo>
                  <a:pt x="995" y="591"/>
                  <a:pt x="1037" y="561"/>
                  <a:pt x="1051" y="517"/>
                </a:cubicBezTo>
                <a:close/>
              </a:path>
            </a:pathLst>
          </a:custGeom>
          <a:solidFill>
            <a:schemeClr val="accent4"/>
          </a:solidFill>
          <a:ln>
            <a:noFill/>
          </a:ln>
        </p:spPr>
        <p:style>
          <a:lnRef idx="0"/>
          <a:fillRef idx="0"/>
          <a:effectRef idx="0"/>
          <a:fontRef idx="minor"/>
        </p:style>
      </p:sp>
      <p:sp>
        <p:nvSpPr>
          <p:cNvPr id="342" name="CustomShape 8"/>
          <p:cNvSpPr/>
          <p:nvPr/>
        </p:nvSpPr>
        <p:spPr>
          <a:xfrm>
            <a:off x="15807960" y="3657600"/>
            <a:ext cx="1350720" cy="1350720"/>
          </a:xfrm>
          <a:prstGeom prst="ellipse">
            <a:avLst/>
          </a:prstGeom>
          <a:noFill/>
          <a:ln w="19080">
            <a:solidFill>
              <a:schemeClr val="accent1"/>
            </a:solidFill>
            <a:miter/>
          </a:ln>
        </p:spPr>
        <p:style>
          <a:lnRef idx="0"/>
          <a:fillRef idx="0"/>
          <a:effectRef idx="0"/>
          <a:fontRef idx="minor"/>
        </p:style>
      </p:sp>
      <p:sp>
        <p:nvSpPr>
          <p:cNvPr id="343" name="CustomShape 9"/>
          <p:cNvSpPr/>
          <p:nvPr/>
        </p:nvSpPr>
        <p:spPr>
          <a:xfrm>
            <a:off x="7223400" y="5150520"/>
            <a:ext cx="1350720" cy="1350720"/>
          </a:xfrm>
          <a:prstGeom prst="ellipse">
            <a:avLst/>
          </a:prstGeom>
          <a:noFill/>
          <a:ln w="19080">
            <a:solidFill>
              <a:schemeClr val="accent2"/>
            </a:solidFill>
            <a:miter/>
          </a:ln>
        </p:spPr>
        <p:style>
          <a:lnRef idx="0"/>
          <a:fillRef idx="0"/>
          <a:effectRef idx="0"/>
          <a:fontRef idx="minor"/>
        </p:style>
      </p:sp>
      <p:sp>
        <p:nvSpPr>
          <p:cNvPr id="344" name="CustomShape 10"/>
          <p:cNvSpPr/>
          <p:nvPr/>
        </p:nvSpPr>
        <p:spPr>
          <a:xfrm>
            <a:off x="15807960" y="6643800"/>
            <a:ext cx="1350720" cy="1350720"/>
          </a:xfrm>
          <a:prstGeom prst="ellipse">
            <a:avLst/>
          </a:prstGeom>
          <a:noFill/>
          <a:ln w="19080">
            <a:solidFill>
              <a:schemeClr val="accent3"/>
            </a:solidFill>
            <a:miter/>
          </a:ln>
        </p:spPr>
        <p:style>
          <a:lnRef idx="0"/>
          <a:fillRef idx="0"/>
          <a:effectRef idx="0"/>
          <a:fontRef idx="minor"/>
        </p:style>
      </p:sp>
      <p:sp>
        <p:nvSpPr>
          <p:cNvPr id="345" name="CustomShape 11"/>
          <p:cNvSpPr/>
          <p:nvPr/>
        </p:nvSpPr>
        <p:spPr>
          <a:xfrm>
            <a:off x="7223400" y="8136720"/>
            <a:ext cx="1350720" cy="1350720"/>
          </a:xfrm>
          <a:prstGeom prst="ellipse">
            <a:avLst/>
          </a:prstGeom>
          <a:noFill/>
          <a:ln w="19080">
            <a:solidFill>
              <a:schemeClr val="accent4"/>
            </a:solidFill>
            <a:miter/>
          </a:ln>
        </p:spPr>
        <p:style>
          <a:lnRef idx="0"/>
          <a:fillRef idx="0"/>
          <a:effectRef idx="0"/>
          <a:fontRef idx="minor"/>
        </p:style>
      </p:sp>
      <p:sp>
        <p:nvSpPr>
          <p:cNvPr id="346" name="CustomShape 12"/>
          <p:cNvSpPr/>
          <p:nvPr/>
        </p:nvSpPr>
        <p:spPr>
          <a:xfrm>
            <a:off x="8575920" y="5826960"/>
            <a:ext cx="1266480" cy="360"/>
          </a:xfrm>
          <a:custGeom>
            <a:avLst/>
            <a:gdLst/>
            <a:ahLst/>
            <a:rect l="l" t="t" r="r" b="b"/>
            <a:pathLst>
              <a:path w="21600" h="21600">
                <a:moveTo>
                  <a:pt x="0" y="0"/>
                </a:moveTo>
                <a:lnTo>
                  <a:pt x="21600" y="21600"/>
                </a:lnTo>
              </a:path>
            </a:pathLst>
          </a:custGeom>
          <a:noFill/>
          <a:ln w="19080">
            <a:solidFill>
              <a:schemeClr val="accent2"/>
            </a:solidFill>
            <a:miter/>
          </a:ln>
        </p:spPr>
        <p:style>
          <a:lnRef idx="0"/>
          <a:fillRef idx="0"/>
          <a:effectRef idx="0"/>
          <a:fontRef idx="minor"/>
        </p:style>
      </p:sp>
      <p:sp>
        <p:nvSpPr>
          <p:cNvPr id="347" name="CustomShape 13"/>
          <p:cNvSpPr/>
          <p:nvPr/>
        </p:nvSpPr>
        <p:spPr>
          <a:xfrm>
            <a:off x="8575920" y="8813160"/>
            <a:ext cx="2369880" cy="360"/>
          </a:xfrm>
          <a:custGeom>
            <a:avLst/>
            <a:gdLst/>
            <a:ahLst/>
            <a:rect l="l" t="t" r="r" b="b"/>
            <a:pathLst>
              <a:path w="21600" h="21600">
                <a:moveTo>
                  <a:pt x="0" y="0"/>
                </a:moveTo>
                <a:lnTo>
                  <a:pt x="21600" y="21600"/>
                </a:lnTo>
              </a:path>
            </a:pathLst>
          </a:custGeom>
          <a:noFill/>
          <a:ln w="19080">
            <a:solidFill>
              <a:schemeClr val="accent4"/>
            </a:solidFill>
            <a:miter/>
          </a:ln>
        </p:spPr>
        <p:style>
          <a:lnRef idx="0"/>
          <a:fillRef idx="0"/>
          <a:effectRef idx="0"/>
          <a:fontRef idx="minor"/>
        </p:style>
      </p:sp>
      <p:sp>
        <p:nvSpPr>
          <p:cNvPr id="348" name="CustomShape 14"/>
          <p:cNvSpPr/>
          <p:nvPr/>
        </p:nvSpPr>
        <p:spPr>
          <a:xfrm rot="10800000">
            <a:off x="13880160" y="4331880"/>
            <a:ext cx="1927800" cy="360"/>
          </a:xfrm>
          <a:custGeom>
            <a:avLst/>
            <a:gdLst/>
            <a:ahLst/>
            <a:rect l="l" t="t" r="r" b="b"/>
            <a:pathLst>
              <a:path w="21600" h="21600">
                <a:moveTo>
                  <a:pt x="0" y="0"/>
                </a:moveTo>
                <a:lnTo>
                  <a:pt x="21600" y="21600"/>
                </a:lnTo>
              </a:path>
            </a:pathLst>
          </a:custGeom>
          <a:noFill/>
          <a:ln w="19080">
            <a:solidFill>
              <a:schemeClr val="accent1"/>
            </a:solidFill>
            <a:miter/>
          </a:ln>
        </p:spPr>
        <p:style>
          <a:lnRef idx="0"/>
          <a:fillRef idx="0"/>
          <a:effectRef idx="0"/>
          <a:fontRef idx="minor"/>
        </p:style>
      </p:sp>
      <p:sp>
        <p:nvSpPr>
          <p:cNvPr id="349" name="CustomShape 15"/>
          <p:cNvSpPr/>
          <p:nvPr/>
        </p:nvSpPr>
        <p:spPr>
          <a:xfrm rot="10800000">
            <a:off x="14063040" y="7319520"/>
            <a:ext cx="1744920" cy="360"/>
          </a:xfrm>
          <a:custGeom>
            <a:avLst/>
            <a:gdLst/>
            <a:ahLst/>
            <a:rect l="l" t="t" r="r" b="b"/>
            <a:pathLst>
              <a:path w="21600" h="21600">
                <a:moveTo>
                  <a:pt x="0" y="0"/>
                </a:moveTo>
                <a:lnTo>
                  <a:pt x="21600" y="21600"/>
                </a:lnTo>
              </a:path>
            </a:pathLst>
          </a:custGeom>
          <a:noFill/>
          <a:ln w="19080">
            <a:solidFill>
              <a:schemeClr val="accent3"/>
            </a:solidFill>
            <a:miter/>
          </a:ln>
        </p:spPr>
        <p:style>
          <a:lnRef idx="0"/>
          <a:fillRef idx="0"/>
          <a:effectRef idx="0"/>
          <a:fontRef idx="minor"/>
        </p:style>
      </p:sp>
      <p:sp>
        <p:nvSpPr>
          <p:cNvPr id="350" name="CustomShape 16"/>
          <p:cNvSpPr/>
          <p:nvPr/>
        </p:nvSpPr>
        <p:spPr>
          <a:xfrm>
            <a:off x="10650960" y="5581440"/>
            <a:ext cx="3080160" cy="521280"/>
          </a:xfrm>
          <a:prstGeom prst="rect">
            <a:avLst/>
          </a:prstGeom>
          <a:noFill/>
          <a:ln>
            <a:noFill/>
          </a:ln>
        </p:spPr>
        <p:style>
          <a:lnRef idx="0"/>
          <a:fillRef idx="0"/>
          <a:effectRef idx="0"/>
          <a:fontRef idx="minor"/>
        </p:style>
      </p:sp>
      <p:sp>
        <p:nvSpPr>
          <p:cNvPr id="351" name="CustomShape 17"/>
          <p:cNvSpPr/>
          <p:nvPr/>
        </p:nvSpPr>
        <p:spPr>
          <a:xfrm>
            <a:off x="3055320" y="5167440"/>
            <a:ext cx="3238920" cy="1281240"/>
          </a:xfrm>
          <a:prstGeom prst="rect">
            <a:avLst/>
          </a:prstGeom>
          <a:noFill/>
          <a:ln>
            <a:noFill/>
          </a:ln>
        </p:spPr>
        <p:style>
          <a:lnRef idx="0"/>
          <a:fillRef idx="0"/>
          <a:effectRef idx="0"/>
          <a:fontRef idx="minor"/>
        </p:style>
        <p:txBody>
          <a:bodyPr lIns="0" rIns="0" tIns="0" bIns="0">
            <a:noAutofit/>
          </a:bodyPr>
          <a:p>
            <a:pPr algn="r">
              <a:lnSpc>
                <a:spcPct val="130000"/>
              </a:lnSpc>
              <a:tabLst>
                <a:tab algn="l" pos="0"/>
              </a:tabLst>
            </a:pPr>
            <a:r>
              <a:rPr b="0" lang="en-US" sz="2200" spc="-1" strike="noStrike">
                <a:solidFill>
                  <a:srgbClr val="050a19"/>
                </a:solidFill>
                <a:latin typeface="Open Sans Light"/>
                <a:ea typeface="Open Sans Light"/>
              </a:rPr>
              <a:t>Merging is Git's way of putting a forked history back together again. </a:t>
            </a:r>
            <a:endParaRPr b="0" lang="en-IN" sz="2200" spc="-1" strike="noStrike">
              <a:latin typeface="Arial"/>
            </a:endParaRPr>
          </a:p>
        </p:txBody>
      </p:sp>
      <p:sp>
        <p:nvSpPr>
          <p:cNvPr id="352" name="CustomShape 18"/>
          <p:cNvSpPr/>
          <p:nvPr/>
        </p:nvSpPr>
        <p:spPr>
          <a:xfrm>
            <a:off x="3055320" y="8153280"/>
            <a:ext cx="3238920" cy="1281240"/>
          </a:xfrm>
          <a:prstGeom prst="rect">
            <a:avLst/>
          </a:prstGeom>
          <a:noFill/>
          <a:ln>
            <a:noFill/>
          </a:ln>
        </p:spPr>
        <p:style>
          <a:lnRef idx="0"/>
          <a:fillRef idx="0"/>
          <a:effectRef idx="0"/>
          <a:fontRef idx="minor"/>
        </p:style>
        <p:txBody>
          <a:bodyPr lIns="0" rIns="0" tIns="0" bIns="0">
            <a:noAutofit/>
          </a:bodyPr>
          <a:p>
            <a:pPr algn="r">
              <a:lnSpc>
                <a:spcPct val="130000"/>
              </a:lnSpc>
              <a:tabLst>
                <a:tab algn="l" pos="0"/>
              </a:tabLst>
            </a:pPr>
            <a:r>
              <a:rPr b="0" lang="en-US" sz="2200" spc="-1" strike="noStrike">
                <a:solidFill>
                  <a:srgbClr val="000000"/>
                </a:solidFill>
                <a:latin typeface="Arial"/>
                <a:ea typeface="DejaVu Sans"/>
              </a:rPr>
              <a:t>Git can automatically merge commits unless there are changes that conflict in both commit sequences.</a:t>
            </a:r>
            <a:endParaRPr b="0" lang="en-IN" sz="2200" spc="-1" strike="noStrike">
              <a:latin typeface="Arial"/>
            </a:endParaRPr>
          </a:p>
        </p:txBody>
      </p:sp>
      <p:sp>
        <p:nvSpPr>
          <p:cNvPr id="353" name="CustomShape 19"/>
          <p:cNvSpPr/>
          <p:nvPr/>
        </p:nvSpPr>
        <p:spPr>
          <a:xfrm>
            <a:off x="18087840" y="3674160"/>
            <a:ext cx="3238920" cy="1281240"/>
          </a:xfrm>
          <a:prstGeom prst="rect">
            <a:avLst/>
          </a:prstGeom>
          <a:noFill/>
          <a:ln>
            <a:noFill/>
          </a:ln>
        </p:spPr>
        <p:style>
          <a:lnRef idx="0"/>
          <a:fillRef idx="0"/>
          <a:effectRef idx="0"/>
          <a:fontRef idx="minor"/>
        </p:style>
        <p:txBody>
          <a:bodyPr lIns="0" rIns="0" tIns="0" bIns="0">
            <a:noAutofit/>
          </a:bodyPr>
          <a:p>
            <a:pPr>
              <a:lnSpc>
                <a:spcPct val="130000"/>
              </a:lnSpc>
              <a:tabLst>
                <a:tab algn="l" pos="0"/>
              </a:tabLst>
            </a:pPr>
            <a:r>
              <a:rPr b="0" lang="en-US" sz="2200" spc="-1" strike="noStrike">
                <a:solidFill>
                  <a:srgbClr val="050a19"/>
                </a:solidFill>
                <a:latin typeface="Open Sans Light"/>
                <a:ea typeface="Open Sans Light"/>
              </a:rPr>
              <a:t>Make a ease while working on a big project.</a:t>
            </a:r>
            <a:endParaRPr b="0" lang="en-IN" sz="2200" spc="-1" strike="noStrike">
              <a:latin typeface="Arial"/>
            </a:endParaRPr>
          </a:p>
        </p:txBody>
      </p:sp>
      <p:sp>
        <p:nvSpPr>
          <p:cNvPr id="354" name="CustomShape 20"/>
          <p:cNvSpPr/>
          <p:nvPr/>
        </p:nvSpPr>
        <p:spPr>
          <a:xfrm>
            <a:off x="18087840" y="6658920"/>
            <a:ext cx="3238920" cy="1281240"/>
          </a:xfrm>
          <a:prstGeom prst="rect">
            <a:avLst/>
          </a:prstGeom>
          <a:noFill/>
          <a:ln>
            <a:noFill/>
          </a:ln>
        </p:spPr>
        <p:style>
          <a:lnRef idx="0"/>
          <a:fillRef idx="0"/>
          <a:effectRef idx="0"/>
          <a:fontRef idx="minor"/>
        </p:style>
        <p:txBody>
          <a:bodyPr lIns="0" rIns="0" tIns="0" bIns="0">
            <a:noAutofit/>
          </a:bodyPr>
          <a:p>
            <a:pPr>
              <a:lnSpc>
                <a:spcPct val="130000"/>
              </a:lnSpc>
              <a:tabLst>
                <a:tab algn="l" pos="0"/>
              </a:tabLst>
            </a:pPr>
            <a:r>
              <a:rPr b="0" lang="en-US" sz="2200" spc="-1" strike="noStrike">
                <a:solidFill>
                  <a:srgbClr val="000000"/>
                </a:solidFill>
                <a:latin typeface="Arial"/>
                <a:ea typeface="DejaVu Sans"/>
              </a:rPr>
              <a:t>Git merging combines sequences of commits into one unified history of commits.</a:t>
            </a:r>
            <a:endParaRPr b="0" lang="en-IN" sz="2200" spc="-1" strike="noStrike">
              <a:latin typeface="Arial"/>
            </a:endParaRPr>
          </a:p>
          <a:p>
            <a:pPr>
              <a:lnSpc>
                <a:spcPct val="130000"/>
              </a:lnSpc>
              <a:tabLst>
                <a:tab algn="l" pos="0"/>
              </a:tabLst>
            </a:pPr>
            <a:endParaRPr b="0" lang="en-IN" sz="2200" spc="-1" strike="noStrike">
              <a:latin typeface="Arial"/>
            </a:endParaRPr>
          </a:p>
          <a:p>
            <a:pPr>
              <a:lnSpc>
                <a:spcPct val="130000"/>
              </a:lnSpc>
              <a:tabLst>
                <a:tab algn="l" pos="0"/>
              </a:tabLst>
            </a:pPr>
            <a:endParaRPr b="0" lang="en-IN" sz="2200" spc="-1" strike="noStrike">
              <a:latin typeface="Arial"/>
            </a:endParaRPr>
          </a:p>
        </p:txBody>
      </p:sp>
      <p:sp>
        <p:nvSpPr>
          <p:cNvPr id="355" name="CustomShape 21"/>
          <p:cNvSpPr/>
          <p:nvPr/>
        </p:nvSpPr>
        <p:spPr>
          <a:xfrm>
            <a:off x="7515360" y="5397840"/>
            <a:ext cx="661680" cy="882000"/>
          </a:xfrm>
          <a:custGeom>
            <a:avLst/>
            <a:gdLst/>
            <a:ahLst/>
            <a:rect l="l" t="t" r="r" b="b"/>
            <a:pathLst>
              <a:path w="1205" h="1613">
                <a:moveTo>
                  <a:pt x="50" y="620"/>
                </a:moveTo>
                <a:cubicBezTo>
                  <a:pt x="176" y="494"/>
                  <a:pt x="176" y="494"/>
                  <a:pt x="176" y="494"/>
                </a:cubicBezTo>
                <a:cubicBezTo>
                  <a:pt x="50" y="368"/>
                  <a:pt x="50" y="368"/>
                  <a:pt x="50" y="368"/>
                </a:cubicBezTo>
                <a:cubicBezTo>
                  <a:pt x="41" y="359"/>
                  <a:pt x="41" y="344"/>
                  <a:pt x="50" y="335"/>
                </a:cubicBezTo>
                <a:cubicBezTo>
                  <a:pt x="59" y="326"/>
                  <a:pt x="74" y="326"/>
                  <a:pt x="83" y="335"/>
                </a:cubicBezTo>
                <a:cubicBezTo>
                  <a:pt x="209" y="462"/>
                  <a:pt x="209" y="462"/>
                  <a:pt x="209" y="462"/>
                </a:cubicBezTo>
                <a:cubicBezTo>
                  <a:pt x="335" y="335"/>
                  <a:pt x="335" y="335"/>
                  <a:pt x="335" y="335"/>
                </a:cubicBezTo>
                <a:cubicBezTo>
                  <a:pt x="344" y="326"/>
                  <a:pt x="358" y="326"/>
                  <a:pt x="367" y="335"/>
                </a:cubicBezTo>
                <a:cubicBezTo>
                  <a:pt x="376" y="344"/>
                  <a:pt x="376" y="359"/>
                  <a:pt x="367" y="368"/>
                </a:cubicBezTo>
                <a:cubicBezTo>
                  <a:pt x="241" y="494"/>
                  <a:pt x="241" y="494"/>
                  <a:pt x="241" y="494"/>
                </a:cubicBezTo>
                <a:cubicBezTo>
                  <a:pt x="367" y="620"/>
                  <a:pt x="367" y="620"/>
                  <a:pt x="367" y="620"/>
                </a:cubicBezTo>
                <a:cubicBezTo>
                  <a:pt x="376" y="629"/>
                  <a:pt x="376" y="644"/>
                  <a:pt x="367" y="653"/>
                </a:cubicBezTo>
                <a:cubicBezTo>
                  <a:pt x="363" y="657"/>
                  <a:pt x="357" y="659"/>
                  <a:pt x="351" y="659"/>
                </a:cubicBezTo>
                <a:cubicBezTo>
                  <a:pt x="345" y="659"/>
                  <a:pt x="339" y="657"/>
                  <a:pt x="335" y="653"/>
                </a:cubicBezTo>
                <a:cubicBezTo>
                  <a:pt x="209" y="526"/>
                  <a:pt x="209" y="526"/>
                  <a:pt x="209" y="526"/>
                </a:cubicBezTo>
                <a:cubicBezTo>
                  <a:pt x="83" y="653"/>
                  <a:pt x="83" y="653"/>
                  <a:pt x="83" y="653"/>
                </a:cubicBezTo>
                <a:cubicBezTo>
                  <a:pt x="78" y="657"/>
                  <a:pt x="72" y="659"/>
                  <a:pt x="66" y="659"/>
                </a:cubicBezTo>
                <a:cubicBezTo>
                  <a:pt x="61" y="659"/>
                  <a:pt x="55" y="657"/>
                  <a:pt x="50" y="653"/>
                </a:cubicBezTo>
                <a:cubicBezTo>
                  <a:pt x="41" y="644"/>
                  <a:pt x="41" y="629"/>
                  <a:pt x="50" y="620"/>
                </a:cubicBezTo>
                <a:close/>
                <a:moveTo>
                  <a:pt x="1135" y="1047"/>
                </a:moveTo>
                <a:cubicBezTo>
                  <a:pt x="1126" y="1038"/>
                  <a:pt x="1111" y="1038"/>
                  <a:pt x="1102" y="1047"/>
                </a:cubicBezTo>
                <a:cubicBezTo>
                  <a:pt x="976" y="1174"/>
                  <a:pt x="976" y="1174"/>
                  <a:pt x="976" y="1174"/>
                </a:cubicBezTo>
                <a:cubicBezTo>
                  <a:pt x="850" y="1047"/>
                  <a:pt x="850" y="1047"/>
                  <a:pt x="850" y="1047"/>
                </a:cubicBezTo>
                <a:cubicBezTo>
                  <a:pt x="841" y="1038"/>
                  <a:pt x="826" y="1038"/>
                  <a:pt x="818" y="1047"/>
                </a:cubicBezTo>
                <a:cubicBezTo>
                  <a:pt x="809" y="1056"/>
                  <a:pt x="809" y="1071"/>
                  <a:pt x="818" y="1080"/>
                </a:cubicBezTo>
                <a:cubicBezTo>
                  <a:pt x="944" y="1206"/>
                  <a:pt x="944" y="1206"/>
                  <a:pt x="944" y="1206"/>
                </a:cubicBezTo>
                <a:cubicBezTo>
                  <a:pt x="818" y="1332"/>
                  <a:pt x="818" y="1332"/>
                  <a:pt x="818" y="1332"/>
                </a:cubicBezTo>
                <a:cubicBezTo>
                  <a:pt x="809" y="1341"/>
                  <a:pt x="809" y="1356"/>
                  <a:pt x="818" y="1365"/>
                </a:cubicBezTo>
                <a:cubicBezTo>
                  <a:pt x="822" y="1369"/>
                  <a:pt x="828" y="1371"/>
                  <a:pt x="834" y="1371"/>
                </a:cubicBezTo>
                <a:cubicBezTo>
                  <a:pt x="840" y="1371"/>
                  <a:pt x="845" y="1369"/>
                  <a:pt x="850" y="1365"/>
                </a:cubicBezTo>
                <a:cubicBezTo>
                  <a:pt x="976" y="1238"/>
                  <a:pt x="976" y="1238"/>
                  <a:pt x="976" y="1238"/>
                </a:cubicBezTo>
                <a:cubicBezTo>
                  <a:pt x="1102" y="1365"/>
                  <a:pt x="1102" y="1365"/>
                  <a:pt x="1102" y="1365"/>
                </a:cubicBezTo>
                <a:cubicBezTo>
                  <a:pt x="1107" y="1369"/>
                  <a:pt x="1113" y="1371"/>
                  <a:pt x="1119" y="1371"/>
                </a:cubicBezTo>
                <a:cubicBezTo>
                  <a:pt x="1124" y="1371"/>
                  <a:pt x="1130" y="1369"/>
                  <a:pt x="1135" y="1365"/>
                </a:cubicBezTo>
                <a:cubicBezTo>
                  <a:pt x="1144" y="1356"/>
                  <a:pt x="1144" y="1341"/>
                  <a:pt x="1135" y="1332"/>
                </a:cubicBezTo>
                <a:cubicBezTo>
                  <a:pt x="1008" y="1206"/>
                  <a:pt x="1008" y="1206"/>
                  <a:pt x="1008" y="1206"/>
                </a:cubicBezTo>
                <a:cubicBezTo>
                  <a:pt x="1135" y="1080"/>
                  <a:pt x="1135" y="1080"/>
                  <a:pt x="1135" y="1080"/>
                </a:cubicBezTo>
                <a:cubicBezTo>
                  <a:pt x="1144" y="1071"/>
                  <a:pt x="1144" y="1056"/>
                  <a:pt x="1135" y="1047"/>
                </a:cubicBezTo>
                <a:close/>
                <a:moveTo>
                  <a:pt x="331" y="1447"/>
                </a:moveTo>
                <a:cubicBezTo>
                  <a:pt x="331" y="1538"/>
                  <a:pt x="256" y="1613"/>
                  <a:pt x="165" y="1613"/>
                </a:cubicBezTo>
                <a:cubicBezTo>
                  <a:pt x="74" y="1613"/>
                  <a:pt x="0" y="1538"/>
                  <a:pt x="0" y="1447"/>
                </a:cubicBezTo>
                <a:cubicBezTo>
                  <a:pt x="0" y="1356"/>
                  <a:pt x="74" y="1282"/>
                  <a:pt x="165" y="1282"/>
                </a:cubicBezTo>
                <a:cubicBezTo>
                  <a:pt x="256" y="1282"/>
                  <a:pt x="331" y="1356"/>
                  <a:pt x="331" y="1447"/>
                </a:cubicBezTo>
                <a:close/>
                <a:moveTo>
                  <a:pt x="285" y="1447"/>
                </a:moveTo>
                <a:cubicBezTo>
                  <a:pt x="285" y="1381"/>
                  <a:pt x="231" y="1328"/>
                  <a:pt x="165" y="1328"/>
                </a:cubicBezTo>
                <a:cubicBezTo>
                  <a:pt x="99" y="1328"/>
                  <a:pt x="46" y="1381"/>
                  <a:pt x="46" y="1447"/>
                </a:cubicBezTo>
                <a:cubicBezTo>
                  <a:pt x="46" y="1513"/>
                  <a:pt x="99" y="1567"/>
                  <a:pt x="165" y="1567"/>
                </a:cubicBezTo>
                <a:cubicBezTo>
                  <a:pt x="231" y="1567"/>
                  <a:pt x="285" y="1513"/>
                  <a:pt x="285" y="1447"/>
                </a:cubicBezTo>
                <a:close/>
                <a:moveTo>
                  <a:pt x="854" y="166"/>
                </a:moveTo>
                <a:cubicBezTo>
                  <a:pt x="854" y="75"/>
                  <a:pt x="928" y="0"/>
                  <a:pt x="1020" y="0"/>
                </a:cubicBezTo>
                <a:cubicBezTo>
                  <a:pt x="1111" y="0"/>
                  <a:pt x="1185" y="75"/>
                  <a:pt x="1185" y="166"/>
                </a:cubicBezTo>
                <a:cubicBezTo>
                  <a:pt x="1185" y="257"/>
                  <a:pt x="1111" y="331"/>
                  <a:pt x="1020" y="331"/>
                </a:cubicBezTo>
                <a:cubicBezTo>
                  <a:pt x="928" y="331"/>
                  <a:pt x="854" y="257"/>
                  <a:pt x="854" y="166"/>
                </a:cubicBezTo>
                <a:close/>
                <a:moveTo>
                  <a:pt x="900" y="166"/>
                </a:moveTo>
                <a:cubicBezTo>
                  <a:pt x="900" y="232"/>
                  <a:pt x="954" y="285"/>
                  <a:pt x="1020" y="285"/>
                </a:cubicBezTo>
                <a:cubicBezTo>
                  <a:pt x="1086" y="285"/>
                  <a:pt x="1139" y="232"/>
                  <a:pt x="1139" y="166"/>
                </a:cubicBezTo>
                <a:cubicBezTo>
                  <a:pt x="1139" y="100"/>
                  <a:pt x="1086" y="46"/>
                  <a:pt x="1020" y="46"/>
                </a:cubicBezTo>
                <a:cubicBezTo>
                  <a:pt x="954" y="46"/>
                  <a:pt x="900" y="100"/>
                  <a:pt x="900" y="166"/>
                </a:cubicBezTo>
                <a:close/>
                <a:moveTo>
                  <a:pt x="1020" y="407"/>
                </a:moveTo>
                <a:cubicBezTo>
                  <a:pt x="831" y="607"/>
                  <a:pt x="831" y="607"/>
                  <a:pt x="831" y="607"/>
                </a:cubicBezTo>
                <a:cubicBezTo>
                  <a:pt x="864" y="638"/>
                  <a:pt x="864" y="638"/>
                  <a:pt x="864" y="638"/>
                </a:cubicBezTo>
                <a:cubicBezTo>
                  <a:pt x="997" y="498"/>
                  <a:pt x="997" y="498"/>
                  <a:pt x="997" y="498"/>
                </a:cubicBezTo>
                <a:cubicBezTo>
                  <a:pt x="997" y="560"/>
                  <a:pt x="997" y="560"/>
                  <a:pt x="997" y="560"/>
                </a:cubicBezTo>
                <a:cubicBezTo>
                  <a:pt x="997" y="670"/>
                  <a:pt x="909" y="774"/>
                  <a:pt x="800" y="792"/>
                </a:cubicBezTo>
                <a:cubicBezTo>
                  <a:pt x="442" y="852"/>
                  <a:pt x="442" y="852"/>
                  <a:pt x="442" y="852"/>
                </a:cubicBezTo>
                <a:cubicBezTo>
                  <a:pt x="269" y="881"/>
                  <a:pt x="142" y="1030"/>
                  <a:pt x="142" y="1206"/>
                </a:cubicBezTo>
                <a:cubicBezTo>
                  <a:pt x="142" y="1219"/>
                  <a:pt x="153" y="1229"/>
                  <a:pt x="165" y="1229"/>
                </a:cubicBezTo>
                <a:cubicBezTo>
                  <a:pt x="178" y="1229"/>
                  <a:pt x="188" y="1219"/>
                  <a:pt x="188" y="1206"/>
                </a:cubicBezTo>
                <a:cubicBezTo>
                  <a:pt x="188" y="1052"/>
                  <a:pt x="298" y="922"/>
                  <a:pt x="450" y="897"/>
                </a:cubicBezTo>
                <a:cubicBezTo>
                  <a:pt x="808" y="837"/>
                  <a:pt x="808" y="837"/>
                  <a:pt x="808" y="837"/>
                </a:cubicBezTo>
                <a:cubicBezTo>
                  <a:pt x="937" y="816"/>
                  <a:pt x="1043" y="691"/>
                  <a:pt x="1043" y="560"/>
                </a:cubicBezTo>
                <a:cubicBezTo>
                  <a:pt x="1043" y="500"/>
                  <a:pt x="1043" y="500"/>
                  <a:pt x="1043" y="500"/>
                </a:cubicBezTo>
                <a:cubicBezTo>
                  <a:pt x="1171" y="641"/>
                  <a:pt x="1171" y="641"/>
                  <a:pt x="1171" y="641"/>
                </a:cubicBezTo>
                <a:cubicBezTo>
                  <a:pt x="1205" y="610"/>
                  <a:pt x="1205" y="610"/>
                  <a:pt x="1205" y="610"/>
                </a:cubicBezTo>
                <a:lnTo>
                  <a:pt x="1020" y="407"/>
                </a:lnTo>
                <a:close/>
              </a:path>
            </a:pathLst>
          </a:custGeom>
          <a:solidFill>
            <a:schemeClr val="dk2"/>
          </a:solidFill>
          <a:ln>
            <a:noFill/>
          </a:ln>
        </p:spPr>
        <p:style>
          <a:lnRef idx="0"/>
          <a:fillRef idx="0"/>
          <a:effectRef idx="0"/>
          <a:fontRef idx="minor"/>
        </p:style>
      </p:sp>
      <p:sp>
        <p:nvSpPr>
          <p:cNvPr id="356" name="CustomShape 22"/>
          <p:cNvSpPr/>
          <p:nvPr/>
        </p:nvSpPr>
        <p:spPr>
          <a:xfrm>
            <a:off x="16021080" y="6886440"/>
            <a:ext cx="842760" cy="861840"/>
          </a:xfrm>
          <a:custGeom>
            <a:avLst/>
            <a:gdLst/>
            <a:ahLst/>
            <a:rect l="l" t="t" r="r" b="b"/>
            <a:pathLst>
              <a:path w="1114" h="1141">
                <a:moveTo>
                  <a:pt x="346" y="489"/>
                </a:moveTo>
                <a:cubicBezTo>
                  <a:pt x="341" y="486"/>
                  <a:pt x="340" y="479"/>
                  <a:pt x="344" y="474"/>
                </a:cubicBezTo>
                <a:cubicBezTo>
                  <a:pt x="347" y="468"/>
                  <a:pt x="355" y="467"/>
                  <a:pt x="360" y="471"/>
                </a:cubicBezTo>
                <a:cubicBezTo>
                  <a:pt x="425" y="518"/>
                  <a:pt x="425" y="518"/>
                  <a:pt x="425" y="518"/>
                </a:cubicBezTo>
                <a:cubicBezTo>
                  <a:pt x="533" y="378"/>
                  <a:pt x="533" y="378"/>
                  <a:pt x="533" y="378"/>
                </a:cubicBezTo>
                <a:cubicBezTo>
                  <a:pt x="537" y="374"/>
                  <a:pt x="544" y="373"/>
                  <a:pt x="549" y="376"/>
                </a:cubicBezTo>
                <a:cubicBezTo>
                  <a:pt x="554" y="380"/>
                  <a:pt x="555" y="387"/>
                  <a:pt x="551" y="392"/>
                </a:cubicBezTo>
                <a:cubicBezTo>
                  <a:pt x="437" y="540"/>
                  <a:pt x="437" y="540"/>
                  <a:pt x="437" y="540"/>
                </a:cubicBezTo>
                <a:cubicBezTo>
                  <a:pt x="435" y="543"/>
                  <a:pt x="431" y="545"/>
                  <a:pt x="428" y="545"/>
                </a:cubicBezTo>
                <a:cubicBezTo>
                  <a:pt x="425" y="545"/>
                  <a:pt x="423" y="544"/>
                  <a:pt x="421" y="543"/>
                </a:cubicBezTo>
                <a:lnTo>
                  <a:pt x="346" y="489"/>
                </a:lnTo>
                <a:close/>
                <a:moveTo>
                  <a:pt x="328" y="598"/>
                </a:moveTo>
                <a:cubicBezTo>
                  <a:pt x="256" y="527"/>
                  <a:pt x="256" y="411"/>
                  <a:pt x="328" y="340"/>
                </a:cubicBezTo>
                <a:cubicBezTo>
                  <a:pt x="399" y="268"/>
                  <a:pt x="515" y="268"/>
                  <a:pt x="586" y="340"/>
                </a:cubicBezTo>
                <a:cubicBezTo>
                  <a:pt x="657" y="411"/>
                  <a:pt x="657" y="527"/>
                  <a:pt x="586" y="598"/>
                </a:cubicBezTo>
                <a:cubicBezTo>
                  <a:pt x="550" y="634"/>
                  <a:pt x="504" y="651"/>
                  <a:pt x="457" y="651"/>
                </a:cubicBezTo>
                <a:cubicBezTo>
                  <a:pt x="410" y="651"/>
                  <a:pt x="363" y="634"/>
                  <a:pt x="328" y="598"/>
                </a:cubicBezTo>
                <a:close/>
                <a:moveTo>
                  <a:pt x="344" y="582"/>
                </a:moveTo>
                <a:cubicBezTo>
                  <a:pt x="406" y="644"/>
                  <a:pt x="508" y="644"/>
                  <a:pt x="570" y="582"/>
                </a:cubicBezTo>
                <a:cubicBezTo>
                  <a:pt x="632" y="520"/>
                  <a:pt x="632" y="418"/>
                  <a:pt x="570" y="356"/>
                </a:cubicBezTo>
                <a:cubicBezTo>
                  <a:pt x="539" y="325"/>
                  <a:pt x="498" y="309"/>
                  <a:pt x="457" y="309"/>
                </a:cubicBezTo>
                <a:cubicBezTo>
                  <a:pt x="416" y="309"/>
                  <a:pt x="375" y="325"/>
                  <a:pt x="344" y="356"/>
                </a:cubicBezTo>
                <a:cubicBezTo>
                  <a:pt x="281" y="418"/>
                  <a:pt x="281" y="520"/>
                  <a:pt x="344" y="582"/>
                </a:cubicBezTo>
                <a:close/>
                <a:moveTo>
                  <a:pt x="305" y="697"/>
                </a:moveTo>
                <a:cubicBezTo>
                  <a:pt x="97" y="906"/>
                  <a:pt x="97" y="906"/>
                  <a:pt x="97" y="906"/>
                </a:cubicBezTo>
                <a:cubicBezTo>
                  <a:pt x="87" y="916"/>
                  <a:pt x="74" y="921"/>
                  <a:pt x="61" y="921"/>
                </a:cubicBezTo>
                <a:cubicBezTo>
                  <a:pt x="47" y="921"/>
                  <a:pt x="35" y="916"/>
                  <a:pt x="25" y="906"/>
                </a:cubicBezTo>
                <a:cubicBezTo>
                  <a:pt x="20" y="901"/>
                  <a:pt x="20" y="901"/>
                  <a:pt x="20" y="901"/>
                </a:cubicBezTo>
                <a:cubicBezTo>
                  <a:pt x="0" y="882"/>
                  <a:pt x="0" y="850"/>
                  <a:pt x="20" y="830"/>
                </a:cubicBezTo>
                <a:cubicBezTo>
                  <a:pt x="229" y="620"/>
                  <a:pt x="229" y="620"/>
                  <a:pt x="229" y="620"/>
                </a:cubicBezTo>
                <a:cubicBezTo>
                  <a:pt x="228" y="620"/>
                  <a:pt x="228" y="620"/>
                  <a:pt x="228" y="620"/>
                </a:cubicBezTo>
                <a:cubicBezTo>
                  <a:pt x="219" y="611"/>
                  <a:pt x="219" y="595"/>
                  <a:pt x="228" y="586"/>
                </a:cubicBezTo>
                <a:cubicBezTo>
                  <a:pt x="252" y="562"/>
                  <a:pt x="252" y="562"/>
                  <a:pt x="252" y="562"/>
                </a:cubicBezTo>
                <a:cubicBezTo>
                  <a:pt x="250" y="559"/>
                  <a:pt x="249" y="555"/>
                  <a:pt x="247" y="552"/>
                </a:cubicBezTo>
                <a:cubicBezTo>
                  <a:pt x="214" y="468"/>
                  <a:pt x="234" y="373"/>
                  <a:pt x="297" y="309"/>
                </a:cubicBezTo>
                <a:cubicBezTo>
                  <a:pt x="385" y="221"/>
                  <a:pt x="528" y="221"/>
                  <a:pt x="616" y="309"/>
                </a:cubicBezTo>
                <a:cubicBezTo>
                  <a:pt x="704" y="397"/>
                  <a:pt x="704" y="540"/>
                  <a:pt x="616" y="628"/>
                </a:cubicBezTo>
                <a:cubicBezTo>
                  <a:pt x="573" y="671"/>
                  <a:pt x="516" y="694"/>
                  <a:pt x="457" y="694"/>
                </a:cubicBezTo>
                <a:cubicBezTo>
                  <a:pt x="429" y="694"/>
                  <a:pt x="401" y="689"/>
                  <a:pt x="374" y="679"/>
                </a:cubicBezTo>
                <a:cubicBezTo>
                  <a:pt x="370" y="677"/>
                  <a:pt x="367" y="675"/>
                  <a:pt x="363" y="674"/>
                </a:cubicBezTo>
                <a:cubicBezTo>
                  <a:pt x="340" y="697"/>
                  <a:pt x="340" y="697"/>
                  <a:pt x="340" y="697"/>
                </a:cubicBezTo>
                <a:cubicBezTo>
                  <a:pt x="335" y="702"/>
                  <a:pt x="329" y="704"/>
                  <a:pt x="322" y="704"/>
                </a:cubicBezTo>
                <a:cubicBezTo>
                  <a:pt x="316" y="704"/>
                  <a:pt x="310" y="702"/>
                  <a:pt x="305" y="697"/>
                </a:cubicBezTo>
                <a:close/>
                <a:moveTo>
                  <a:pt x="268" y="543"/>
                </a:moveTo>
                <a:cubicBezTo>
                  <a:pt x="270" y="549"/>
                  <a:pt x="273" y="554"/>
                  <a:pt x="276" y="560"/>
                </a:cubicBezTo>
                <a:cubicBezTo>
                  <a:pt x="276" y="560"/>
                  <a:pt x="276" y="560"/>
                  <a:pt x="276" y="560"/>
                </a:cubicBezTo>
                <a:cubicBezTo>
                  <a:pt x="282" y="573"/>
                  <a:pt x="291" y="586"/>
                  <a:pt x="301" y="598"/>
                </a:cubicBezTo>
                <a:cubicBezTo>
                  <a:pt x="305" y="603"/>
                  <a:pt x="309" y="608"/>
                  <a:pt x="313" y="612"/>
                </a:cubicBezTo>
                <a:cubicBezTo>
                  <a:pt x="329" y="628"/>
                  <a:pt x="346" y="640"/>
                  <a:pt x="365" y="650"/>
                </a:cubicBezTo>
                <a:cubicBezTo>
                  <a:pt x="371" y="653"/>
                  <a:pt x="377" y="655"/>
                  <a:pt x="382" y="657"/>
                </a:cubicBezTo>
                <a:cubicBezTo>
                  <a:pt x="457" y="687"/>
                  <a:pt x="543" y="669"/>
                  <a:pt x="600" y="612"/>
                </a:cubicBezTo>
                <a:cubicBezTo>
                  <a:pt x="679" y="533"/>
                  <a:pt x="679" y="405"/>
                  <a:pt x="600" y="325"/>
                </a:cubicBezTo>
                <a:cubicBezTo>
                  <a:pt x="561" y="286"/>
                  <a:pt x="509" y="266"/>
                  <a:pt x="457" y="266"/>
                </a:cubicBezTo>
                <a:cubicBezTo>
                  <a:pt x="405" y="266"/>
                  <a:pt x="353" y="286"/>
                  <a:pt x="313" y="325"/>
                </a:cubicBezTo>
                <a:cubicBezTo>
                  <a:pt x="256" y="383"/>
                  <a:pt x="238" y="468"/>
                  <a:pt x="268" y="543"/>
                </a:cubicBezTo>
                <a:close/>
                <a:moveTo>
                  <a:pt x="245" y="604"/>
                </a:moveTo>
                <a:cubicBezTo>
                  <a:pt x="245" y="604"/>
                  <a:pt x="245" y="604"/>
                  <a:pt x="245" y="604"/>
                </a:cubicBezTo>
                <a:cubicBezTo>
                  <a:pt x="321" y="681"/>
                  <a:pt x="321" y="681"/>
                  <a:pt x="321" y="681"/>
                </a:cubicBezTo>
                <a:cubicBezTo>
                  <a:pt x="322" y="681"/>
                  <a:pt x="323" y="681"/>
                  <a:pt x="324" y="681"/>
                </a:cubicBezTo>
                <a:cubicBezTo>
                  <a:pt x="342" y="663"/>
                  <a:pt x="342" y="663"/>
                  <a:pt x="342" y="663"/>
                </a:cubicBezTo>
                <a:cubicBezTo>
                  <a:pt x="341" y="663"/>
                  <a:pt x="341" y="662"/>
                  <a:pt x="341" y="662"/>
                </a:cubicBezTo>
                <a:cubicBezTo>
                  <a:pt x="334" y="658"/>
                  <a:pt x="327" y="653"/>
                  <a:pt x="320" y="648"/>
                </a:cubicBezTo>
                <a:cubicBezTo>
                  <a:pt x="319" y="647"/>
                  <a:pt x="318" y="646"/>
                  <a:pt x="316" y="645"/>
                </a:cubicBezTo>
                <a:cubicBezTo>
                  <a:pt x="310" y="640"/>
                  <a:pt x="303" y="634"/>
                  <a:pt x="297" y="628"/>
                </a:cubicBezTo>
                <a:cubicBezTo>
                  <a:pt x="291" y="622"/>
                  <a:pt x="286" y="616"/>
                  <a:pt x="281" y="609"/>
                </a:cubicBezTo>
                <a:cubicBezTo>
                  <a:pt x="279" y="608"/>
                  <a:pt x="278" y="606"/>
                  <a:pt x="277" y="605"/>
                </a:cubicBezTo>
                <a:cubicBezTo>
                  <a:pt x="272" y="598"/>
                  <a:pt x="267" y="591"/>
                  <a:pt x="263" y="584"/>
                </a:cubicBezTo>
                <a:cubicBezTo>
                  <a:pt x="263" y="584"/>
                  <a:pt x="263" y="584"/>
                  <a:pt x="263" y="584"/>
                </a:cubicBezTo>
                <a:cubicBezTo>
                  <a:pt x="244" y="602"/>
                  <a:pt x="244" y="602"/>
                  <a:pt x="244" y="602"/>
                </a:cubicBezTo>
                <a:cubicBezTo>
                  <a:pt x="244" y="602"/>
                  <a:pt x="244" y="603"/>
                  <a:pt x="244" y="604"/>
                </a:cubicBezTo>
                <a:lnTo>
                  <a:pt x="245" y="604"/>
                </a:lnTo>
                <a:close/>
                <a:moveTo>
                  <a:pt x="289" y="681"/>
                </a:moveTo>
                <a:cubicBezTo>
                  <a:pt x="245" y="636"/>
                  <a:pt x="245" y="636"/>
                  <a:pt x="245" y="636"/>
                </a:cubicBezTo>
                <a:cubicBezTo>
                  <a:pt x="36" y="846"/>
                  <a:pt x="36" y="846"/>
                  <a:pt x="36" y="846"/>
                </a:cubicBezTo>
                <a:cubicBezTo>
                  <a:pt x="31" y="851"/>
                  <a:pt x="28" y="858"/>
                  <a:pt x="28" y="866"/>
                </a:cubicBezTo>
                <a:cubicBezTo>
                  <a:pt x="28" y="873"/>
                  <a:pt x="31" y="880"/>
                  <a:pt x="36" y="885"/>
                </a:cubicBezTo>
                <a:cubicBezTo>
                  <a:pt x="41" y="890"/>
                  <a:pt x="41" y="890"/>
                  <a:pt x="41" y="890"/>
                </a:cubicBezTo>
                <a:cubicBezTo>
                  <a:pt x="52" y="901"/>
                  <a:pt x="70" y="901"/>
                  <a:pt x="80" y="890"/>
                </a:cubicBezTo>
                <a:lnTo>
                  <a:pt x="289" y="681"/>
                </a:lnTo>
                <a:close/>
                <a:moveTo>
                  <a:pt x="1114" y="195"/>
                </a:moveTo>
                <a:cubicBezTo>
                  <a:pt x="1114" y="1092"/>
                  <a:pt x="1114" y="1092"/>
                  <a:pt x="1114" y="1092"/>
                </a:cubicBezTo>
                <a:cubicBezTo>
                  <a:pt x="1114" y="1119"/>
                  <a:pt x="1092" y="1141"/>
                  <a:pt x="1065" y="1141"/>
                </a:cubicBezTo>
                <a:cubicBezTo>
                  <a:pt x="415" y="1141"/>
                  <a:pt x="415" y="1141"/>
                  <a:pt x="415" y="1141"/>
                </a:cubicBezTo>
                <a:cubicBezTo>
                  <a:pt x="388" y="1141"/>
                  <a:pt x="366" y="1119"/>
                  <a:pt x="366" y="1092"/>
                </a:cubicBezTo>
                <a:cubicBezTo>
                  <a:pt x="366" y="1068"/>
                  <a:pt x="366" y="1068"/>
                  <a:pt x="366" y="1068"/>
                </a:cubicBezTo>
                <a:cubicBezTo>
                  <a:pt x="323" y="1068"/>
                  <a:pt x="323" y="1068"/>
                  <a:pt x="323" y="1068"/>
                </a:cubicBezTo>
                <a:cubicBezTo>
                  <a:pt x="295" y="1068"/>
                  <a:pt x="273" y="1046"/>
                  <a:pt x="273" y="1019"/>
                </a:cubicBezTo>
                <a:cubicBezTo>
                  <a:pt x="273" y="776"/>
                  <a:pt x="273" y="776"/>
                  <a:pt x="273" y="776"/>
                </a:cubicBezTo>
                <a:cubicBezTo>
                  <a:pt x="273" y="769"/>
                  <a:pt x="278" y="764"/>
                  <a:pt x="285" y="764"/>
                </a:cubicBezTo>
                <a:cubicBezTo>
                  <a:pt x="291" y="764"/>
                  <a:pt x="296" y="769"/>
                  <a:pt x="296" y="776"/>
                </a:cubicBezTo>
                <a:cubicBezTo>
                  <a:pt x="296" y="1019"/>
                  <a:pt x="296" y="1019"/>
                  <a:pt x="296" y="1019"/>
                </a:cubicBezTo>
                <a:cubicBezTo>
                  <a:pt x="296" y="1033"/>
                  <a:pt x="308" y="1045"/>
                  <a:pt x="323" y="1045"/>
                </a:cubicBezTo>
                <a:cubicBezTo>
                  <a:pt x="378" y="1045"/>
                  <a:pt x="378" y="1045"/>
                  <a:pt x="378" y="1045"/>
                </a:cubicBezTo>
                <a:cubicBezTo>
                  <a:pt x="991" y="1045"/>
                  <a:pt x="991" y="1045"/>
                  <a:pt x="991" y="1045"/>
                </a:cubicBezTo>
                <a:cubicBezTo>
                  <a:pt x="1005" y="1045"/>
                  <a:pt x="1017" y="1033"/>
                  <a:pt x="1017" y="1019"/>
                </a:cubicBezTo>
                <a:cubicBezTo>
                  <a:pt x="1017" y="157"/>
                  <a:pt x="1017" y="157"/>
                  <a:pt x="1017" y="157"/>
                </a:cubicBezTo>
                <a:cubicBezTo>
                  <a:pt x="1017" y="102"/>
                  <a:pt x="1017" y="102"/>
                  <a:pt x="1017" y="102"/>
                </a:cubicBezTo>
                <a:cubicBezTo>
                  <a:pt x="1017" y="88"/>
                  <a:pt x="1005" y="76"/>
                  <a:pt x="991" y="76"/>
                </a:cubicBezTo>
                <a:cubicBezTo>
                  <a:pt x="903" y="76"/>
                  <a:pt x="903" y="76"/>
                  <a:pt x="903" y="76"/>
                </a:cubicBezTo>
                <a:cubicBezTo>
                  <a:pt x="903" y="106"/>
                  <a:pt x="903" y="106"/>
                  <a:pt x="903" y="106"/>
                </a:cubicBezTo>
                <a:cubicBezTo>
                  <a:pt x="903" y="112"/>
                  <a:pt x="898" y="117"/>
                  <a:pt x="892" y="117"/>
                </a:cubicBezTo>
                <a:cubicBezTo>
                  <a:pt x="885" y="117"/>
                  <a:pt x="880" y="112"/>
                  <a:pt x="880" y="106"/>
                </a:cubicBezTo>
                <a:cubicBezTo>
                  <a:pt x="880" y="76"/>
                  <a:pt x="880" y="76"/>
                  <a:pt x="880" y="76"/>
                </a:cubicBezTo>
                <a:cubicBezTo>
                  <a:pt x="822" y="76"/>
                  <a:pt x="822" y="76"/>
                  <a:pt x="822" y="76"/>
                </a:cubicBezTo>
                <a:cubicBezTo>
                  <a:pt x="822" y="106"/>
                  <a:pt x="822" y="106"/>
                  <a:pt x="822" y="106"/>
                </a:cubicBezTo>
                <a:cubicBezTo>
                  <a:pt x="822" y="112"/>
                  <a:pt x="817" y="117"/>
                  <a:pt x="811" y="117"/>
                </a:cubicBezTo>
                <a:cubicBezTo>
                  <a:pt x="804" y="117"/>
                  <a:pt x="799" y="112"/>
                  <a:pt x="799" y="106"/>
                </a:cubicBezTo>
                <a:cubicBezTo>
                  <a:pt x="799" y="76"/>
                  <a:pt x="799" y="76"/>
                  <a:pt x="799" y="76"/>
                </a:cubicBezTo>
                <a:cubicBezTo>
                  <a:pt x="741" y="76"/>
                  <a:pt x="741" y="76"/>
                  <a:pt x="741" y="76"/>
                </a:cubicBezTo>
                <a:cubicBezTo>
                  <a:pt x="741" y="106"/>
                  <a:pt x="741" y="106"/>
                  <a:pt x="741" y="106"/>
                </a:cubicBezTo>
                <a:cubicBezTo>
                  <a:pt x="741" y="112"/>
                  <a:pt x="736" y="117"/>
                  <a:pt x="730" y="117"/>
                </a:cubicBezTo>
                <a:cubicBezTo>
                  <a:pt x="724" y="117"/>
                  <a:pt x="719" y="112"/>
                  <a:pt x="719" y="106"/>
                </a:cubicBezTo>
                <a:cubicBezTo>
                  <a:pt x="719" y="76"/>
                  <a:pt x="719" y="76"/>
                  <a:pt x="719" y="76"/>
                </a:cubicBezTo>
                <a:cubicBezTo>
                  <a:pt x="660" y="76"/>
                  <a:pt x="660" y="76"/>
                  <a:pt x="660" y="76"/>
                </a:cubicBezTo>
                <a:cubicBezTo>
                  <a:pt x="660" y="106"/>
                  <a:pt x="660" y="106"/>
                  <a:pt x="660" y="106"/>
                </a:cubicBezTo>
                <a:cubicBezTo>
                  <a:pt x="660" y="112"/>
                  <a:pt x="655" y="117"/>
                  <a:pt x="649" y="117"/>
                </a:cubicBezTo>
                <a:cubicBezTo>
                  <a:pt x="643" y="117"/>
                  <a:pt x="638" y="112"/>
                  <a:pt x="638" y="106"/>
                </a:cubicBezTo>
                <a:cubicBezTo>
                  <a:pt x="638" y="76"/>
                  <a:pt x="638" y="76"/>
                  <a:pt x="638" y="76"/>
                </a:cubicBezTo>
                <a:cubicBezTo>
                  <a:pt x="580" y="76"/>
                  <a:pt x="580" y="76"/>
                  <a:pt x="580" y="76"/>
                </a:cubicBezTo>
                <a:cubicBezTo>
                  <a:pt x="580" y="106"/>
                  <a:pt x="580" y="106"/>
                  <a:pt x="580" y="106"/>
                </a:cubicBezTo>
                <a:cubicBezTo>
                  <a:pt x="580" y="112"/>
                  <a:pt x="574" y="117"/>
                  <a:pt x="568" y="117"/>
                </a:cubicBezTo>
                <a:cubicBezTo>
                  <a:pt x="562" y="117"/>
                  <a:pt x="557" y="112"/>
                  <a:pt x="557" y="106"/>
                </a:cubicBezTo>
                <a:cubicBezTo>
                  <a:pt x="557" y="76"/>
                  <a:pt x="557" y="76"/>
                  <a:pt x="557" y="76"/>
                </a:cubicBezTo>
                <a:cubicBezTo>
                  <a:pt x="499" y="76"/>
                  <a:pt x="499" y="76"/>
                  <a:pt x="499" y="76"/>
                </a:cubicBezTo>
                <a:cubicBezTo>
                  <a:pt x="499" y="106"/>
                  <a:pt x="499" y="106"/>
                  <a:pt x="499" y="106"/>
                </a:cubicBezTo>
                <a:cubicBezTo>
                  <a:pt x="499" y="112"/>
                  <a:pt x="494" y="117"/>
                  <a:pt x="487" y="117"/>
                </a:cubicBezTo>
                <a:cubicBezTo>
                  <a:pt x="481" y="117"/>
                  <a:pt x="476" y="112"/>
                  <a:pt x="476" y="106"/>
                </a:cubicBezTo>
                <a:cubicBezTo>
                  <a:pt x="476" y="76"/>
                  <a:pt x="476" y="76"/>
                  <a:pt x="476" y="76"/>
                </a:cubicBezTo>
                <a:cubicBezTo>
                  <a:pt x="418" y="76"/>
                  <a:pt x="418" y="76"/>
                  <a:pt x="418" y="76"/>
                </a:cubicBezTo>
                <a:cubicBezTo>
                  <a:pt x="418" y="106"/>
                  <a:pt x="418" y="106"/>
                  <a:pt x="418" y="106"/>
                </a:cubicBezTo>
                <a:cubicBezTo>
                  <a:pt x="418" y="112"/>
                  <a:pt x="413" y="117"/>
                  <a:pt x="406" y="117"/>
                </a:cubicBezTo>
                <a:cubicBezTo>
                  <a:pt x="400" y="117"/>
                  <a:pt x="395" y="112"/>
                  <a:pt x="395" y="106"/>
                </a:cubicBezTo>
                <a:cubicBezTo>
                  <a:pt x="395" y="76"/>
                  <a:pt x="395" y="76"/>
                  <a:pt x="395" y="76"/>
                </a:cubicBezTo>
                <a:cubicBezTo>
                  <a:pt x="323" y="76"/>
                  <a:pt x="323" y="76"/>
                  <a:pt x="323" y="76"/>
                </a:cubicBezTo>
                <a:cubicBezTo>
                  <a:pt x="308" y="76"/>
                  <a:pt x="296" y="88"/>
                  <a:pt x="296" y="102"/>
                </a:cubicBezTo>
                <a:cubicBezTo>
                  <a:pt x="296" y="255"/>
                  <a:pt x="296" y="255"/>
                  <a:pt x="296" y="255"/>
                </a:cubicBezTo>
                <a:cubicBezTo>
                  <a:pt x="296" y="261"/>
                  <a:pt x="291" y="266"/>
                  <a:pt x="285" y="266"/>
                </a:cubicBezTo>
                <a:cubicBezTo>
                  <a:pt x="278" y="266"/>
                  <a:pt x="273" y="261"/>
                  <a:pt x="273" y="255"/>
                </a:cubicBezTo>
                <a:cubicBezTo>
                  <a:pt x="273" y="102"/>
                  <a:pt x="273" y="102"/>
                  <a:pt x="273" y="102"/>
                </a:cubicBezTo>
                <a:cubicBezTo>
                  <a:pt x="273" y="75"/>
                  <a:pt x="295" y="53"/>
                  <a:pt x="323" y="53"/>
                </a:cubicBezTo>
                <a:cubicBezTo>
                  <a:pt x="395" y="53"/>
                  <a:pt x="395" y="53"/>
                  <a:pt x="395" y="53"/>
                </a:cubicBezTo>
                <a:cubicBezTo>
                  <a:pt x="395" y="11"/>
                  <a:pt x="395" y="11"/>
                  <a:pt x="395" y="11"/>
                </a:cubicBezTo>
                <a:cubicBezTo>
                  <a:pt x="395" y="5"/>
                  <a:pt x="400" y="0"/>
                  <a:pt x="406" y="0"/>
                </a:cubicBezTo>
                <a:cubicBezTo>
                  <a:pt x="413" y="0"/>
                  <a:pt x="418" y="5"/>
                  <a:pt x="418" y="11"/>
                </a:cubicBezTo>
                <a:cubicBezTo>
                  <a:pt x="418" y="53"/>
                  <a:pt x="418" y="53"/>
                  <a:pt x="418" y="53"/>
                </a:cubicBezTo>
                <a:cubicBezTo>
                  <a:pt x="476" y="53"/>
                  <a:pt x="476" y="53"/>
                  <a:pt x="476" y="53"/>
                </a:cubicBezTo>
                <a:cubicBezTo>
                  <a:pt x="476" y="11"/>
                  <a:pt x="476" y="11"/>
                  <a:pt x="476" y="11"/>
                </a:cubicBezTo>
                <a:cubicBezTo>
                  <a:pt x="476" y="5"/>
                  <a:pt x="481" y="0"/>
                  <a:pt x="487" y="0"/>
                </a:cubicBezTo>
                <a:cubicBezTo>
                  <a:pt x="494" y="0"/>
                  <a:pt x="499" y="5"/>
                  <a:pt x="499" y="11"/>
                </a:cubicBezTo>
                <a:cubicBezTo>
                  <a:pt x="499" y="53"/>
                  <a:pt x="499" y="53"/>
                  <a:pt x="499" y="53"/>
                </a:cubicBezTo>
                <a:cubicBezTo>
                  <a:pt x="557" y="53"/>
                  <a:pt x="557" y="53"/>
                  <a:pt x="557" y="53"/>
                </a:cubicBezTo>
                <a:cubicBezTo>
                  <a:pt x="557" y="11"/>
                  <a:pt x="557" y="11"/>
                  <a:pt x="557" y="11"/>
                </a:cubicBezTo>
                <a:cubicBezTo>
                  <a:pt x="557" y="5"/>
                  <a:pt x="562" y="0"/>
                  <a:pt x="568" y="0"/>
                </a:cubicBezTo>
                <a:cubicBezTo>
                  <a:pt x="574" y="0"/>
                  <a:pt x="580" y="5"/>
                  <a:pt x="580" y="11"/>
                </a:cubicBezTo>
                <a:cubicBezTo>
                  <a:pt x="580" y="53"/>
                  <a:pt x="580" y="53"/>
                  <a:pt x="580" y="53"/>
                </a:cubicBezTo>
                <a:cubicBezTo>
                  <a:pt x="638" y="53"/>
                  <a:pt x="638" y="53"/>
                  <a:pt x="638" y="53"/>
                </a:cubicBezTo>
                <a:cubicBezTo>
                  <a:pt x="638" y="11"/>
                  <a:pt x="638" y="11"/>
                  <a:pt x="638" y="11"/>
                </a:cubicBezTo>
                <a:cubicBezTo>
                  <a:pt x="638" y="5"/>
                  <a:pt x="643" y="0"/>
                  <a:pt x="649" y="0"/>
                </a:cubicBezTo>
                <a:cubicBezTo>
                  <a:pt x="655" y="0"/>
                  <a:pt x="660" y="5"/>
                  <a:pt x="660" y="11"/>
                </a:cubicBezTo>
                <a:cubicBezTo>
                  <a:pt x="660" y="53"/>
                  <a:pt x="660" y="53"/>
                  <a:pt x="660" y="53"/>
                </a:cubicBezTo>
                <a:cubicBezTo>
                  <a:pt x="719" y="53"/>
                  <a:pt x="719" y="53"/>
                  <a:pt x="719" y="53"/>
                </a:cubicBezTo>
                <a:cubicBezTo>
                  <a:pt x="719" y="11"/>
                  <a:pt x="719" y="11"/>
                  <a:pt x="719" y="11"/>
                </a:cubicBezTo>
                <a:cubicBezTo>
                  <a:pt x="719" y="5"/>
                  <a:pt x="724" y="0"/>
                  <a:pt x="730" y="0"/>
                </a:cubicBezTo>
                <a:cubicBezTo>
                  <a:pt x="736" y="0"/>
                  <a:pt x="741" y="5"/>
                  <a:pt x="741" y="11"/>
                </a:cubicBezTo>
                <a:cubicBezTo>
                  <a:pt x="741" y="53"/>
                  <a:pt x="741" y="53"/>
                  <a:pt x="741" y="53"/>
                </a:cubicBezTo>
                <a:cubicBezTo>
                  <a:pt x="799" y="53"/>
                  <a:pt x="799" y="53"/>
                  <a:pt x="799" y="53"/>
                </a:cubicBezTo>
                <a:cubicBezTo>
                  <a:pt x="799" y="11"/>
                  <a:pt x="799" y="11"/>
                  <a:pt x="799" y="11"/>
                </a:cubicBezTo>
                <a:cubicBezTo>
                  <a:pt x="799" y="5"/>
                  <a:pt x="804" y="0"/>
                  <a:pt x="811" y="0"/>
                </a:cubicBezTo>
                <a:cubicBezTo>
                  <a:pt x="817" y="0"/>
                  <a:pt x="822" y="5"/>
                  <a:pt x="822" y="11"/>
                </a:cubicBezTo>
                <a:cubicBezTo>
                  <a:pt x="822" y="53"/>
                  <a:pt x="822" y="53"/>
                  <a:pt x="822" y="53"/>
                </a:cubicBezTo>
                <a:cubicBezTo>
                  <a:pt x="880" y="53"/>
                  <a:pt x="880" y="53"/>
                  <a:pt x="880" y="53"/>
                </a:cubicBezTo>
                <a:cubicBezTo>
                  <a:pt x="880" y="11"/>
                  <a:pt x="880" y="11"/>
                  <a:pt x="880" y="11"/>
                </a:cubicBezTo>
                <a:cubicBezTo>
                  <a:pt x="880" y="5"/>
                  <a:pt x="885" y="0"/>
                  <a:pt x="892" y="0"/>
                </a:cubicBezTo>
                <a:cubicBezTo>
                  <a:pt x="898" y="0"/>
                  <a:pt x="903" y="5"/>
                  <a:pt x="903" y="11"/>
                </a:cubicBezTo>
                <a:cubicBezTo>
                  <a:pt x="903" y="53"/>
                  <a:pt x="903" y="53"/>
                  <a:pt x="903" y="53"/>
                </a:cubicBezTo>
                <a:cubicBezTo>
                  <a:pt x="991" y="53"/>
                  <a:pt x="991" y="53"/>
                  <a:pt x="991" y="53"/>
                </a:cubicBezTo>
                <a:cubicBezTo>
                  <a:pt x="1018" y="53"/>
                  <a:pt x="1040" y="75"/>
                  <a:pt x="1040" y="102"/>
                </a:cubicBezTo>
                <a:cubicBezTo>
                  <a:pt x="1040" y="145"/>
                  <a:pt x="1040" y="145"/>
                  <a:pt x="1040" y="145"/>
                </a:cubicBezTo>
                <a:cubicBezTo>
                  <a:pt x="1065" y="145"/>
                  <a:pt x="1065" y="145"/>
                  <a:pt x="1065" y="145"/>
                </a:cubicBezTo>
                <a:cubicBezTo>
                  <a:pt x="1092" y="145"/>
                  <a:pt x="1114" y="167"/>
                  <a:pt x="1114" y="195"/>
                </a:cubicBezTo>
                <a:close/>
                <a:moveTo>
                  <a:pt x="1091" y="195"/>
                </a:moveTo>
                <a:cubicBezTo>
                  <a:pt x="1091" y="180"/>
                  <a:pt x="1079" y="168"/>
                  <a:pt x="1065" y="168"/>
                </a:cubicBezTo>
                <a:cubicBezTo>
                  <a:pt x="1040" y="168"/>
                  <a:pt x="1040" y="168"/>
                  <a:pt x="1040" y="168"/>
                </a:cubicBezTo>
                <a:cubicBezTo>
                  <a:pt x="1040" y="1019"/>
                  <a:pt x="1040" y="1019"/>
                  <a:pt x="1040" y="1019"/>
                </a:cubicBezTo>
                <a:cubicBezTo>
                  <a:pt x="1040" y="1046"/>
                  <a:pt x="1018" y="1068"/>
                  <a:pt x="991" y="1068"/>
                </a:cubicBezTo>
                <a:cubicBezTo>
                  <a:pt x="389" y="1068"/>
                  <a:pt x="389" y="1068"/>
                  <a:pt x="389" y="1068"/>
                </a:cubicBezTo>
                <a:cubicBezTo>
                  <a:pt x="389" y="1092"/>
                  <a:pt x="389" y="1092"/>
                  <a:pt x="389" y="1092"/>
                </a:cubicBezTo>
                <a:cubicBezTo>
                  <a:pt x="389" y="1107"/>
                  <a:pt x="401" y="1118"/>
                  <a:pt x="415" y="1118"/>
                </a:cubicBezTo>
                <a:cubicBezTo>
                  <a:pt x="1065" y="1118"/>
                  <a:pt x="1065" y="1118"/>
                  <a:pt x="1065" y="1118"/>
                </a:cubicBezTo>
                <a:cubicBezTo>
                  <a:pt x="1079" y="1118"/>
                  <a:pt x="1091" y="1107"/>
                  <a:pt x="1091" y="1092"/>
                </a:cubicBezTo>
                <a:lnTo>
                  <a:pt x="1091" y="195"/>
                </a:lnTo>
                <a:close/>
                <a:moveTo>
                  <a:pt x="798" y="651"/>
                </a:moveTo>
                <a:cubicBezTo>
                  <a:pt x="804" y="651"/>
                  <a:pt x="809" y="656"/>
                  <a:pt x="809" y="663"/>
                </a:cubicBezTo>
                <a:cubicBezTo>
                  <a:pt x="809" y="977"/>
                  <a:pt x="809" y="977"/>
                  <a:pt x="809" y="977"/>
                </a:cubicBezTo>
                <a:cubicBezTo>
                  <a:pt x="809" y="984"/>
                  <a:pt x="804" y="989"/>
                  <a:pt x="798" y="989"/>
                </a:cubicBezTo>
                <a:cubicBezTo>
                  <a:pt x="715" y="989"/>
                  <a:pt x="715" y="989"/>
                  <a:pt x="715" y="989"/>
                </a:cubicBezTo>
                <a:cubicBezTo>
                  <a:pt x="709" y="989"/>
                  <a:pt x="704" y="984"/>
                  <a:pt x="704" y="977"/>
                </a:cubicBezTo>
                <a:cubicBezTo>
                  <a:pt x="704" y="663"/>
                  <a:pt x="704" y="663"/>
                  <a:pt x="704" y="663"/>
                </a:cubicBezTo>
                <a:cubicBezTo>
                  <a:pt x="704" y="656"/>
                  <a:pt x="709" y="651"/>
                  <a:pt x="715" y="651"/>
                </a:cubicBezTo>
                <a:lnTo>
                  <a:pt x="798" y="651"/>
                </a:lnTo>
                <a:close/>
                <a:moveTo>
                  <a:pt x="786" y="674"/>
                </a:moveTo>
                <a:cubicBezTo>
                  <a:pt x="726" y="674"/>
                  <a:pt x="726" y="674"/>
                  <a:pt x="726" y="674"/>
                </a:cubicBezTo>
                <a:cubicBezTo>
                  <a:pt x="726" y="966"/>
                  <a:pt x="726" y="966"/>
                  <a:pt x="726" y="966"/>
                </a:cubicBezTo>
                <a:cubicBezTo>
                  <a:pt x="786" y="966"/>
                  <a:pt x="786" y="966"/>
                  <a:pt x="786" y="966"/>
                </a:cubicBezTo>
                <a:lnTo>
                  <a:pt x="786" y="674"/>
                </a:lnTo>
                <a:close/>
                <a:moveTo>
                  <a:pt x="660" y="746"/>
                </a:moveTo>
                <a:cubicBezTo>
                  <a:pt x="666" y="746"/>
                  <a:pt x="671" y="751"/>
                  <a:pt x="671" y="757"/>
                </a:cubicBezTo>
                <a:cubicBezTo>
                  <a:pt x="671" y="977"/>
                  <a:pt x="671" y="977"/>
                  <a:pt x="671" y="977"/>
                </a:cubicBezTo>
                <a:cubicBezTo>
                  <a:pt x="671" y="984"/>
                  <a:pt x="666" y="989"/>
                  <a:pt x="660" y="989"/>
                </a:cubicBezTo>
                <a:cubicBezTo>
                  <a:pt x="577" y="989"/>
                  <a:pt x="577" y="989"/>
                  <a:pt x="577" y="989"/>
                </a:cubicBezTo>
                <a:cubicBezTo>
                  <a:pt x="571" y="989"/>
                  <a:pt x="566" y="984"/>
                  <a:pt x="566" y="977"/>
                </a:cubicBezTo>
                <a:cubicBezTo>
                  <a:pt x="566" y="757"/>
                  <a:pt x="566" y="757"/>
                  <a:pt x="566" y="757"/>
                </a:cubicBezTo>
                <a:cubicBezTo>
                  <a:pt x="566" y="751"/>
                  <a:pt x="571" y="746"/>
                  <a:pt x="577" y="746"/>
                </a:cubicBezTo>
                <a:lnTo>
                  <a:pt x="660" y="746"/>
                </a:lnTo>
                <a:close/>
                <a:moveTo>
                  <a:pt x="649" y="769"/>
                </a:moveTo>
                <a:cubicBezTo>
                  <a:pt x="589" y="769"/>
                  <a:pt x="589" y="769"/>
                  <a:pt x="589" y="769"/>
                </a:cubicBezTo>
                <a:cubicBezTo>
                  <a:pt x="589" y="966"/>
                  <a:pt x="589" y="966"/>
                  <a:pt x="589" y="966"/>
                </a:cubicBezTo>
                <a:cubicBezTo>
                  <a:pt x="649" y="966"/>
                  <a:pt x="649" y="966"/>
                  <a:pt x="649" y="966"/>
                </a:cubicBezTo>
                <a:lnTo>
                  <a:pt x="649" y="769"/>
                </a:lnTo>
                <a:close/>
                <a:moveTo>
                  <a:pt x="935" y="575"/>
                </a:moveTo>
                <a:cubicBezTo>
                  <a:pt x="942" y="575"/>
                  <a:pt x="947" y="581"/>
                  <a:pt x="947" y="587"/>
                </a:cubicBezTo>
                <a:cubicBezTo>
                  <a:pt x="947" y="977"/>
                  <a:pt x="947" y="977"/>
                  <a:pt x="947" y="977"/>
                </a:cubicBezTo>
                <a:cubicBezTo>
                  <a:pt x="947" y="984"/>
                  <a:pt x="942" y="989"/>
                  <a:pt x="935" y="989"/>
                </a:cubicBezTo>
                <a:cubicBezTo>
                  <a:pt x="853" y="989"/>
                  <a:pt x="853" y="989"/>
                  <a:pt x="853" y="989"/>
                </a:cubicBezTo>
                <a:cubicBezTo>
                  <a:pt x="847" y="989"/>
                  <a:pt x="842" y="984"/>
                  <a:pt x="842" y="977"/>
                </a:cubicBezTo>
                <a:cubicBezTo>
                  <a:pt x="842" y="587"/>
                  <a:pt x="842" y="587"/>
                  <a:pt x="842" y="587"/>
                </a:cubicBezTo>
                <a:cubicBezTo>
                  <a:pt x="842" y="581"/>
                  <a:pt x="847" y="575"/>
                  <a:pt x="853" y="575"/>
                </a:cubicBezTo>
                <a:lnTo>
                  <a:pt x="935" y="575"/>
                </a:lnTo>
                <a:close/>
                <a:moveTo>
                  <a:pt x="924" y="598"/>
                </a:moveTo>
                <a:cubicBezTo>
                  <a:pt x="864" y="598"/>
                  <a:pt x="864" y="598"/>
                  <a:pt x="864" y="598"/>
                </a:cubicBezTo>
                <a:cubicBezTo>
                  <a:pt x="864" y="966"/>
                  <a:pt x="864" y="966"/>
                  <a:pt x="864" y="966"/>
                </a:cubicBezTo>
                <a:cubicBezTo>
                  <a:pt x="924" y="966"/>
                  <a:pt x="924" y="966"/>
                  <a:pt x="924" y="966"/>
                </a:cubicBezTo>
                <a:lnTo>
                  <a:pt x="924" y="598"/>
                </a:lnTo>
                <a:close/>
                <a:moveTo>
                  <a:pt x="951" y="434"/>
                </a:moveTo>
                <a:cubicBezTo>
                  <a:pt x="951" y="475"/>
                  <a:pt x="918" y="508"/>
                  <a:pt x="877" y="508"/>
                </a:cubicBezTo>
                <a:cubicBezTo>
                  <a:pt x="837" y="508"/>
                  <a:pt x="804" y="475"/>
                  <a:pt x="804" y="434"/>
                </a:cubicBezTo>
                <a:cubicBezTo>
                  <a:pt x="804" y="393"/>
                  <a:pt x="837" y="360"/>
                  <a:pt x="877" y="360"/>
                </a:cubicBezTo>
                <a:cubicBezTo>
                  <a:pt x="918" y="360"/>
                  <a:pt x="951" y="393"/>
                  <a:pt x="951" y="434"/>
                </a:cubicBezTo>
                <a:close/>
                <a:moveTo>
                  <a:pt x="928" y="434"/>
                </a:moveTo>
                <a:cubicBezTo>
                  <a:pt x="928" y="406"/>
                  <a:pt x="906" y="383"/>
                  <a:pt x="877" y="383"/>
                </a:cubicBezTo>
                <a:cubicBezTo>
                  <a:pt x="849" y="383"/>
                  <a:pt x="826" y="406"/>
                  <a:pt x="826" y="434"/>
                </a:cubicBezTo>
                <a:cubicBezTo>
                  <a:pt x="826" y="462"/>
                  <a:pt x="849" y="485"/>
                  <a:pt x="877" y="485"/>
                </a:cubicBezTo>
                <a:cubicBezTo>
                  <a:pt x="906" y="485"/>
                  <a:pt x="928" y="462"/>
                  <a:pt x="928" y="434"/>
                </a:cubicBezTo>
                <a:close/>
              </a:path>
            </a:pathLst>
          </a:custGeom>
          <a:solidFill>
            <a:schemeClr val="dk2"/>
          </a:solidFill>
          <a:ln>
            <a:noFill/>
          </a:ln>
        </p:spPr>
        <p:style>
          <a:lnRef idx="0"/>
          <a:fillRef idx="0"/>
          <a:effectRef idx="0"/>
          <a:fontRef idx="minor"/>
        </p:style>
      </p:sp>
      <p:sp>
        <p:nvSpPr>
          <p:cNvPr id="357" name="CustomShape 23"/>
          <p:cNvSpPr/>
          <p:nvPr/>
        </p:nvSpPr>
        <p:spPr>
          <a:xfrm>
            <a:off x="16188120" y="3870360"/>
            <a:ext cx="590400" cy="890280"/>
          </a:xfrm>
          <a:custGeom>
            <a:avLst/>
            <a:gdLst/>
            <a:ahLst/>
            <a:rect l="l" t="t" r="r" b="b"/>
            <a:pathLst>
              <a:path w="1164" h="1758">
                <a:moveTo>
                  <a:pt x="1147" y="694"/>
                </a:moveTo>
                <a:cubicBezTo>
                  <a:pt x="1164" y="612"/>
                  <a:pt x="1163" y="527"/>
                  <a:pt x="1143" y="443"/>
                </a:cubicBezTo>
                <a:cubicBezTo>
                  <a:pt x="1085" y="201"/>
                  <a:pt x="871" y="19"/>
                  <a:pt x="621" y="2"/>
                </a:cubicBezTo>
                <a:cubicBezTo>
                  <a:pt x="608" y="1"/>
                  <a:pt x="596" y="1"/>
                  <a:pt x="583" y="1"/>
                </a:cubicBezTo>
                <a:cubicBezTo>
                  <a:pt x="582" y="1"/>
                  <a:pt x="581" y="0"/>
                  <a:pt x="580" y="0"/>
                </a:cubicBezTo>
                <a:cubicBezTo>
                  <a:pt x="579" y="0"/>
                  <a:pt x="578" y="1"/>
                  <a:pt x="577" y="1"/>
                </a:cubicBezTo>
                <a:cubicBezTo>
                  <a:pt x="430" y="2"/>
                  <a:pt x="292" y="55"/>
                  <a:pt x="184" y="156"/>
                </a:cubicBezTo>
                <a:cubicBezTo>
                  <a:pt x="67" y="265"/>
                  <a:pt x="0" y="420"/>
                  <a:pt x="0" y="580"/>
                </a:cubicBezTo>
                <a:cubicBezTo>
                  <a:pt x="0" y="659"/>
                  <a:pt x="16" y="736"/>
                  <a:pt x="47" y="808"/>
                </a:cubicBezTo>
                <a:cubicBezTo>
                  <a:pt x="47" y="809"/>
                  <a:pt x="47" y="809"/>
                  <a:pt x="47" y="809"/>
                </a:cubicBezTo>
                <a:cubicBezTo>
                  <a:pt x="49" y="812"/>
                  <a:pt x="49" y="812"/>
                  <a:pt x="49" y="812"/>
                </a:cubicBezTo>
                <a:cubicBezTo>
                  <a:pt x="57" y="825"/>
                  <a:pt x="81" y="866"/>
                  <a:pt x="109" y="917"/>
                </a:cubicBezTo>
                <a:cubicBezTo>
                  <a:pt x="154" y="998"/>
                  <a:pt x="213" y="1104"/>
                  <a:pt x="235" y="1155"/>
                </a:cubicBezTo>
                <a:cubicBezTo>
                  <a:pt x="251" y="1191"/>
                  <a:pt x="280" y="1274"/>
                  <a:pt x="301" y="1336"/>
                </a:cubicBezTo>
                <a:cubicBezTo>
                  <a:pt x="307" y="1354"/>
                  <a:pt x="318" y="1369"/>
                  <a:pt x="333" y="1380"/>
                </a:cubicBezTo>
                <a:cubicBezTo>
                  <a:pt x="333" y="1447"/>
                  <a:pt x="333" y="1447"/>
                  <a:pt x="333" y="1447"/>
                </a:cubicBezTo>
                <a:cubicBezTo>
                  <a:pt x="333" y="1485"/>
                  <a:pt x="333" y="1485"/>
                  <a:pt x="333" y="1485"/>
                </a:cubicBezTo>
                <a:cubicBezTo>
                  <a:pt x="333" y="1538"/>
                  <a:pt x="333" y="1538"/>
                  <a:pt x="333" y="1538"/>
                </a:cubicBezTo>
                <a:cubicBezTo>
                  <a:pt x="333" y="1576"/>
                  <a:pt x="333" y="1576"/>
                  <a:pt x="333" y="1576"/>
                </a:cubicBezTo>
                <a:cubicBezTo>
                  <a:pt x="333" y="1592"/>
                  <a:pt x="333" y="1592"/>
                  <a:pt x="333" y="1592"/>
                </a:cubicBezTo>
                <a:cubicBezTo>
                  <a:pt x="333" y="1624"/>
                  <a:pt x="353" y="1651"/>
                  <a:pt x="381" y="1662"/>
                </a:cubicBezTo>
                <a:cubicBezTo>
                  <a:pt x="385" y="1715"/>
                  <a:pt x="429" y="1758"/>
                  <a:pt x="483" y="1758"/>
                </a:cubicBezTo>
                <a:cubicBezTo>
                  <a:pt x="676" y="1758"/>
                  <a:pt x="676" y="1758"/>
                  <a:pt x="676" y="1758"/>
                </a:cubicBezTo>
                <a:cubicBezTo>
                  <a:pt x="730" y="1758"/>
                  <a:pt x="774" y="1715"/>
                  <a:pt x="778" y="1662"/>
                </a:cubicBezTo>
                <a:cubicBezTo>
                  <a:pt x="806" y="1651"/>
                  <a:pt x="826" y="1624"/>
                  <a:pt x="826" y="1592"/>
                </a:cubicBezTo>
                <a:cubicBezTo>
                  <a:pt x="826" y="1576"/>
                  <a:pt x="826" y="1576"/>
                  <a:pt x="826" y="1576"/>
                </a:cubicBezTo>
                <a:cubicBezTo>
                  <a:pt x="826" y="1538"/>
                  <a:pt x="826" y="1538"/>
                  <a:pt x="826" y="1538"/>
                </a:cubicBezTo>
                <a:cubicBezTo>
                  <a:pt x="826" y="1485"/>
                  <a:pt x="826" y="1485"/>
                  <a:pt x="826" y="1485"/>
                </a:cubicBezTo>
                <a:cubicBezTo>
                  <a:pt x="826" y="1447"/>
                  <a:pt x="826" y="1447"/>
                  <a:pt x="826" y="1447"/>
                </a:cubicBezTo>
                <a:cubicBezTo>
                  <a:pt x="826" y="1380"/>
                  <a:pt x="826" y="1380"/>
                  <a:pt x="826" y="1380"/>
                </a:cubicBezTo>
                <a:cubicBezTo>
                  <a:pt x="841" y="1369"/>
                  <a:pt x="852" y="1354"/>
                  <a:pt x="858" y="1336"/>
                </a:cubicBezTo>
                <a:cubicBezTo>
                  <a:pt x="879" y="1274"/>
                  <a:pt x="908" y="1191"/>
                  <a:pt x="924" y="1154"/>
                </a:cubicBezTo>
                <a:cubicBezTo>
                  <a:pt x="946" y="1103"/>
                  <a:pt x="1006" y="995"/>
                  <a:pt x="1043" y="929"/>
                </a:cubicBezTo>
                <a:cubicBezTo>
                  <a:pt x="1051" y="929"/>
                  <a:pt x="1051" y="929"/>
                  <a:pt x="1051" y="929"/>
                </a:cubicBezTo>
                <a:cubicBezTo>
                  <a:pt x="1051" y="915"/>
                  <a:pt x="1051" y="915"/>
                  <a:pt x="1051" y="915"/>
                </a:cubicBezTo>
                <a:cubicBezTo>
                  <a:pt x="1078" y="866"/>
                  <a:pt x="1101" y="827"/>
                  <a:pt x="1109" y="814"/>
                </a:cubicBezTo>
                <a:cubicBezTo>
                  <a:pt x="1110" y="812"/>
                  <a:pt x="1110" y="811"/>
                  <a:pt x="1111" y="809"/>
                </a:cubicBezTo>
                <a:cubicBezTo>
                  <a:pt x="1115" y="805"/>
                  <a:pt x="1115" y="805"/>
                  <a:pt x="1115" y="805"/>
                </a:cubicBezTo>
                <a:cubicBezTo>
                  <a:pt x="1115" y="801"/>
                  <a:pt x="1115" y="801"/>
                  <a:pt x="1115" y="801"/>
                </a:cubicBezTo>
                <a:cubicBezTo>
                  <a:pt x="1128" y="769"/>
                  <a:pt x="1138" y="736"/>
                  <a:pt x="1145" y="702"/>
                </a:cubicBezTo>
                <a:cubicBezTo>
                  <a:pt x="1146" y="700"/>
                  <a:pt x="1147" y="697"/>
                  <a:pt x="1147" y="695"/>
                </a:cubicBezTo>
                <a:cubicBezTo>
                  <a:pt x="1147" y="695"/>
                  <a:pt x="1147" y="695"/>
                  <a:pt x="1147" y="694"/>
                </a:cubicBezTo>
                <a:close/>
                <a:moveTo>
                  <a:pt x="1106" y="452"/>
                </a:moveTo>
                <a:cubicBezTo>
                  <a:pt x="1123" y="526"/>
                  <a:pt x="1125" y="602"/>
                  <a:pt x="1112" y="676"/>
                </a:cubicBezTo>
                <a:cubicBezTo>
                  <a:pt x="941" y="676"/>
                  <a:pt x="941" y="676"/>
                  <a:pt x="941" y="676"/>
                </a:cubicBezTo>
                <a:cubicBezTo>
                  <a:pt x="931" y="676"/>
                  <a:pt x="922" y="684"/>
                  <a:pt x="922" y="695"/>
                </a:cubicBezTo>
                <a:cubicBezTo>
                  <a:pt x="922" y="701"/>
                  <a:pt x="925" y="706"/>
                  <a:pt x="929" y="709"/>
                </a:cubicBezTo>
                <a:cubicBezTo>
                  <a:pt x="939" y="725"/>
                  <a:pt x="945" y="743"/>
                  <a:pt x="945" y="762"/>
                </a:cubicBezTo>
                <a:cubicBezTo>
                  <a:pt x="945" y="813"/>
                  <a:pt x="903" y="855"/>
                  <a:pt x="851" y="855"/>
                </a:cubicBezTo>
                <a:cubicBezTo>
                  <a:pt x="799" y="855"/>
                  <a:pt x="757" y="813"/>
                  <a:pt x="757" y="762"/>
                </a:cubicBezTo>
                <a:cubicBezTo>
                  <a:pt x="757" y="742"/>
                  <a:pt x="763" y="724"/>
                  <a:pt x="774" y="708"/>
                </a:cubicBezTo>
                <a:cubicBezTo>
                  <a:pt x="778" y="704"/>
                  <a:pt x="780" y="698"/>
                  <a:pt x="779" y="692"/>
                </a:cubicBezTo>
                <a:cubicBezTo>
                  <a:pt x="778" y="683"/>
                  <a:pt x="770" y="676"/>
                  <a:pt x="760" y="676"/>
                </a:cubicBezTo>
                <a:cubicBezTo>
                  <a:pt x="599" y="676"/>
                  <a:pt x="599" y="676"/>
                  <a:pt x="599" y="676"/>
                </a:cubicBezTo>
                <a:cubicBezTo>
                  <a:pt x="599" y="459"/>
                  <a:pt x="599" y="459"/>
                  <a:pt x="599" y="459"/>
                </a:cubicBezTo>
                <a:cubicBezTo>
                  <a:pt x="614" y="465"/>
                  <a:pt x="630" y="468"/>
                  <a:pt x="646" y="468"/>
                </a:cubicBezTo>
                <a:cubicBezTo>
                  <a:pt x="719" y="468"/>
                  <a:pt x="778" y="409"/>
                  <a:pt x="778" y="336"/>
                </a:cubicBezTo>
                <a:cubicBezTo>
                  <a:pt x="778" y="263"/>
                  <a:pt x="719" y="204"/>
                  <a:pt x="646" y="204"/>
                </a:cubicBezTo>
                <a:cubicBezTo>
                  <a:pt x="630" y="204"/>
                  <a:pt x="614" y="207"/>
                  <a:pt x="599" y="213"/>
                </a:cubicBezTo>
                <a:cubicBezTo>
                  <a:pt x="599" y="39"/>
                  <a:pt x="599" y="39"/>
                  <a:pt x="599" y="39"/>
                </a:cubicBezTo>
                <a:cubicBezTo>
                  <a:pt x="605" y="40"/>
                  <a:pt x="612" y="39"/>
                  <a:pt x="618" y="40"/>
                </a:cubicBezTo>
                <a:cubicBezTo>
                  <a:pt x="852" y="56"/>
                  <a:pt x="1052" y="225"/>
                  <a:pt x="1106" y="452"/>
                </a:cubicBezTo>
                <a:close/>
                <a:moveTo>
                  <a:pt x="210" y="184"/>
                </a:moveTo>
                <a:cubicBezTo>
                  <a:pt x="307" y="94"/>
                  <a:pt x="430" y="43"/>
                  <a:pt x="560" y="39"/>
                </a:cubicBezTo>
                <a:cubicBezTo>
                  <a:pt x="560" y="245"/>
                  <a:pt x="560" y="245"/>
                  <a:pt x="560" y="245"/>
                </a:cubicBezTo>
                <a:cubicBezTo>
                  <a:pt x="560" y="252"/>
                  <a:pt x="564" y="259"/>
                  <a:pt x="571" y="262"/>
                </a:cubicBezTo>
                <a:cubicBezTo>
                  <a:pt x="577" y="265"/>
                  <a:pt x="585" y="265"/>
                  <a:pt x="591" y="260"/>
                </a:cubicBezTo>
                <a:cubicBezTo>
                  <a:pt x="607" y="249"/>
                  <a:pt x="626" y="242"/>
                  <a:pt x="646" y="242"/>
                </a:cubicBezTo>
                <a:cubicBezTo>
                  <a:pt x="698" y="242"/>
                  <a:pt x="740" y="284"/>
                  <a:pt x="740" y="336"/>
                </a:cubicBezTo>
                <a:cubicBezTo>
                  <a:pt x="740" y="388"/>
                  <a:pt x="698" y="430"/>
                  <a:pt x="646" y="430"/>
                </a:cubicBezTo>
                <a:cubicBezTo>
                  <a:pt x="626" y="430"/>
                  <a:pt x="607" y="424"/>
                  <a:pt x="591" y="412"/>
                </a:cubicBezTo>
                <a:cubicBezTo>
                  <a:pt x="585" y="408"/>
                  <a:pt x="577" y="407"/>
                  <a:pt x="571" y="410"/>
                </a:cubicBezTo>
                <a:cubicBezTo>
                  <a:pt x="564" y="413"/>
                  <a:pt x="560" y="420"/>
                  <a:pt x="560" y="427"/>
                </a:cubicBezTo>
                <a:cubicBezTo>
                  <a:pt x="560" y="676"/>
                  <a:pt x="560" y="676"/>
                  <a:pt x="560" y="676"/>
                </a:cubicBezTo>
                <a:cubicBezTo>
                  <a:pt x="430" y="676"/>
                  <a:pt x="430" y="676"/>
                  <a:pt x="430" y="676"/>
                </a:cubicBezTo>
                <a:cubicBezTo>
                  <a:pt x="436" y="661"/>
                  <a:pt x="439" y="644"/>
                  <a:pt x="439" y="628"/>
                </a:cubicBezTo>
                <a:cubicBezTo>
                  <a:pt x="439" y="555"/>
                  <a:pt x="379" y="496"/>
                  <a:pt x="307" y="496"/>
                </a:cubicBezTo>
                <a:cubicBezTo>
                  <a:pt x="234" y="496"/>
                  <a:pt x="175" y="555"/>
                  <a:pt x="175" y="628"/>
                </a:cubicBezTo>
                <a:cubicBezTo>
                  <a:pt x="175" y="644"/>
                  <a:pt x="178" y="661"/>
                  <a:pt x="184" y="676"/>
                </a:cubicBezTo>
                <a:cubicBezTo>
                  <a:pt x="47" y="676"/>
                  <a:pt x="47" y="676"/>
                  <a:pt x="47" y="676"/>
                </a:cubicBezTo>
                <a:cubicBezTo>
                  <a:pt x="42" y="644"/>
                  <a:pt x="38" y="612"/>
                  <a:pt x="38" y="580"/>
                </a:cubicBezTo>
                <a:cubicBezTo>
                  <a:pt x="38" y="430"/>
                  <a:pt x="101" y="286"/>
                  <a:pt x="210" y="184"/>
                </a:cubicBezTo>
                <a:close/>
                <a:moveTo>
                  <a:pt x="270" y="1139"/>
                </a:moveTo>
                <a:cubicBezTo>
                  <a:pt x="247" y="1087"/>
                  <a:pt x="188" y="980"/>
                  <a:pt x="142" y="899"/>
                </a:cubicBezTo>
                <a:cubicBezTo>
                  <a:pt x="114" y="848"/>
                  <a:pt x="90" y="806"/>
                  <a:pt x="83" y="794"/>
                </a:cubicBezTo>
                <a:cubicBezTo>
                  <a:pt x="81" y="791"/>
                  <a:pt x="81" y="791"/>
                  <a:pt x="81" y="791"/>
                </a:cubicBezTo>
                <a:cubicBezTo>
                  <a:pt x="71" y="766"/>
                  <a:pt x="62" y="740"/>
                  <a:pt x="56" y="714"/>
                </a:cubicBezTo>
                <a:cubicBezTo>
                  <a:pt x="216" y="714"/>
                  <a:pt x="216" y="714"/>
                  <a:pt x="216" y="714"/>
                </a:cubicBezTo>
                <a:cubicBezTo>
                  <a:pt x="223" y="714"/>
                  <a:pt x="229" y="710"/>
                  <a:pt x="233" y="703"/>
                </a:cubicBezTo>
                <a:cubicBezTo>
                  <a:pt x="236" y="697"/>
                  <a:pt x="235" y="689"/>
                  <a:pt x="231" y="683"/>
                </a:cubicBezTo>
                <a:cubicBezTo>
                  <a:pt x="219" y="667"/>
                  <a:pt x="213" y="648"/>
                  <a:pt x="213" y="628"/>
                </a:cubicBezTo>
                <a:cubicBezTo>
                  <a:pt x="213" y="576"/>
                  <a:pt x="255" y="534"/>
                  <a:pt x="307" y="534"/>
                </a:cubicBezTo>
                <a:cubicBezTo>
                  <a:pt x="358" y="534"/>
                  <a:pt x="401" y="576"/>
                  <a:pt x="401" y="628"/>
                </a:cubicBezTo>
                <a:cubicBezTo>
                  <a:pt x="401" y="647"/>
                  <a:pt x="395" y="666"/>
                  <a:pt x="384" y="682"/>
                </a:cubicBezTo>
                <a:cubicBezTo>
                  <a:pt x="380" y="686"/>
                  <a:pt x="378" y="692"/>
                  <a:pt x="379" y="698"/>
                </a:cubicBezTo>
                <a:cubicBezTo>
                  <a:pt x="380" y="707"/>
                  <a:pt x="388" y="714"/>
                  <a:pt x="398" y="714"/>
                </a:cubicBezTo>
                <a:cubicBezTo>
                  <a:pt x="560" y="714"/>
                  <a:pt x="560" y="714"/>
                  <a:pt x="560" y="714"/>
                </a:cubicBezTo>
                <a:cubicBezTo>
                  <a:pt x="560" y="884"/>
                  <a:pt x="560" y="884"/>
                  <a:pt x="560" y="884"/>
                </a:cubicBezTo>
                <a:cubicBezTo>
                  <a:pt x="545" y="879"/>
                  <a:pt x="529" y="876"/>
                  <a:pt x="513" y="876"/>
                </a:cubicBezTo>
                <a:cubicBezTo>
                  <a:pt x="440" y="876"/>
                  <a:pt x="381" y="935"/>
                  <a:pt x="381" y="1008"/>
                </a:cubicBezTo>
                <a:cubicBezTo>
                  <a:pt x="381" y="1080"/>
                  <a:pt x="440" y="1139"/>
                  <a:pt x="513" y="1139"/>
                </a:cubicBezTo>
                <a:cubicBezTo>
                  <a:pt x="529" y="1139"/>
                  <a:pt x="545" y="1136"/>
                  <a:pt x="560" y="1131"/>
                </a:cubicBezTo>
                <a:cubicBezTo>
                  <a:pt x="560" y="1356"/>
                  <a:pt x="560" y="1356"/>
                  <a:pt x="560" y="1356"/>
                </a:cubicBezTo>
                <a:cubicBezTo>
                  <a:pt x="381" y="1356"/>
                  <a:pt x="381" y="1356"/>
                  <a:pt x="381" y="1356"/>
                </a:cubicBezTo>
                <a:cubicBezTo>
                  <a:pt x="361" y="1356"/>
                  <a:pt x="343" y="1343"/>
                  <a:pt x="337" y="1324"/>
                </a:cubicBezTo>
                <a:cubicBezTo>
                  <a:pt x="316" y="1261"/>
                  <a:pt x="287" y="1177"/>
                  <a:pt x="270" y="1139"/>
                </a:cubicBezTo>
                <a:close/>
                <a:moveTo>
                  <a:pt x="676" y="1719"/>
                </a:moveTo>
                <a:cubicBezTo>
                  <a:pt x="483" y="1719"/>
                  <a:pt x="483" y="1719"/>
                  <a:pt x="483" y="1719"/>
                </a:cubicBezTo>
                <a:cubicBezTo>
                  <a:pt x="452" y="1719"/>
                  <a:pt x="425" y="1697"/>
                  <a:pt x="420" y="1667"/>
                </a:cubicBezTo>
                <a:cubicBezTo>
                  <a:pt x="739" y="1667"/>
                  <a:pt x="739" y="1667"/>
                  <a:pt x="739" y="1667"/>
                </a:cubicBezTo>
                <a:cubicBezTo>
                  <a:pt x="734" y="1697"/>
                  <a:pt x="707" y="1719"/>
                  <a:pt x="676" y="1719"/>
                </a:cubicBezTo>
                <a:close/>
                <a:moveTo>
                  <a:pt x="787" y="1592"/>
                </a:moveTo>
                <a:cubicBezTo>
                  <a:pt x="787" y="1612"/>
                  <a:pt x="771" y="1629"/>
                  <a:pt x="751" y="1629"/>
                </a:cubicBezTo>
                <a:cubicBezTo>
                  <a:pt x="408" y="1629"/>
                  <a:pt x="408" y="1629"/>
                  <a:pt x="408" y="1629"/>
                </a:cubicBezTo>
                <a:cubicBezTo>
                  <a:pt x="388" y="1629"/>
                  <a:pt x="372" y="1612"/>
                  <a:pt x="372" y="1592"/>
                </a:cubicBezTo>
                <a:cubicBezTo>
                  <a:pt x="372" y="1576"/>
                  <a:pt x="372" y="1576"/>
                  <a:pt x="372" y="1576"/>
                </a:cubicBezTo>
                <a:cubicBezTo>
                  <a:pt x="787" y="1576"/>
                  <a:pt x="787" y="1576"/>
                  <a:pt x="787" y="1576"/>
                </a:cubicBezTo>
                <a:lnTo>
                  <a:pt x="787" y="1592"/>
                </a:lnTo>
                <a:close/>
                <a:moveTo>
                  <a:pt x="787" y="1538"/>
                </a:moveTo>
                <a:cubicBezTo>
                  <a:pt x="372" y="1538"/>
                  <a:pt x="372" y="1538"/>
                  <a:pt x="372" y="1538"/>
                </a:cubicBezTo>
                <a:cubicBezTo>
                  <a:pt x="372" y="1485"/>
                  <a:pt x="372" y="1485"/>
                  <a:pt x="372" y="1485"/>
                </a:cubicBezTo>
                <a:cubicBezTo>
                  <a:pt x="787" y="1485"/>
                  <a:pt x="787" y="1485"/>
                  <a:pt x="787" y="1485"/>
                </a:cubicBezTo>
                <a:lnTo>
                  <a:pt x="787" y="1538"/>
                </a:lnTo>
                <a:close/>
                <a:moveTo>
                  <a:pt x="787" y="1394"/>
                </a:moveTo>
                <a:cubicBezTo>
                  <a:pt x="787" y="1447"/>
                  <a:pt x="787" y="1447"/>
                  <a:pt x="787" y="1447"/>
                </a:cubicBezTo>
                <a:cubicBezTo>
                  <a:pt x="372" y="1447"/>
                  <a:pt x="372" y="1447"/>
                  <a:pt x="372" y="1447"/>
                </a:cubicBezTo>
                <a:cubicBezTo>
                  <a:pt x="372" y="1394"/>
                  <a:pt x="372" y="1394"/>
                  <a:pt x="372" y="1394"/>
                </a:cubicBezTo>
                <a:cubicBezTo>
                  <a:pt x="381" y="1394"/>
                  <a:pt x="381" y="1394"/>
                  <a:pt x="381" y="1394"/>
                </a:cubicBezTo>
                <a:cubicBezTo>
                  <a:pt x="778" y="1394"/>
                  <a:pt x="778" y="1394"/>
                  <a:pt x="778" y="1394"/>
                </a:cubicBezTo>
                <a:lnTo>
                  <a:pt x="787" y="1394"/>
                </a:lnTo>
                <a:close/>
                <a:moveTo>
                  <a:pt x="1076" y="793"/>
                </a:moveTo>
                <a:cubicBezTo>
                  <a:pt x="1068" y="807"/>
                  <a:pt x="1047" y="845"/>
                  <a:pt x="1020" y="891"/>
                </a:cubicBezTo>
                <a:cubicBezTo>
                  <a:pt x="1015" y="901"/>
                  <a:pt x="1015" y="901"/>
                  <a:pt x="1015" y="901"/>
                </a:cubicBezTo>
                <a:cubicBezTo>
                  <a:pt x="978" y="966"/>
                  <a:pt x="913" y="1083"/>
                  <a:pt x="889" y="1139"/>
                </a:cubicBezTo>
                <a:cubicBezTo>
                  <a:pt x="872" y="1177"/>
                  <a:pt x="843" y="1261"/>
                  <a:pt x="822" y="1324"/>
                </a:cubicBezTo>
                <a:cubicBezTo>
                  <a:pt x="816" y="1343"/>
                  <a:pt x="798" y="1356"/>
                  <a:pt x="778" y="1356"/>
                </a:cubicBezTo>
                <a:cubicBezTo>
                  <a:pt x="599" y="1356"/>
                  <a:pt x="599" y="1356"/>
                  <a:pt x="599" y="1356"/>
                </a:cubicBezTo>
                <a:cubicBezTo>
                  <a:pt x="599" y="1099"/>
                  <a:pt x="599" y="1099"/>
                  <a:pt x="599" y="1099"/>
                </a:cubicBezTo>
                <a:cubicBezTo>
                  <a:pt x="599" y="1091"/>
                  <a:pt x="595" y="1085"/>
                  <a:pt x="588" y="1082"/>
                </a:cubicBezTo>
                <a:cubicBezTo>
                  <a:pt x="582" y="1078"/>
                  <a:pt x="574" y="1079"/>
                  <a:pt x="568" y="1083"/>
                </a:cubicBezTo>
                <a:cubicBezTo>
                  <a:pt x="552" y="1095"/>
                  <a:pt x="533" y="1101"/>
                  <a:pt x="513" y="1101"/>
                </a:cubicBezTo>
                <a:cubicBezTo>
                  <a:pt x="461" y="1101"/>
                  <a:pt x="419" y="1059"/>
                  <a:pt x="419" y="1008"/>
                </a:cubicBezTo>
                <a:cubicBezTo>
                  <a:pt x="419" y="956"/>
                  <a:pt x="461" y="914"/>
                  <a:pt x="513" y="914"/>
                </a:cubicBezTo>
                <a:cubicBezTo>
                  <a:pt x="532" y="914"/>
                  <a:pt x="551" y="920"/>
                  <a:pt x="567" y="931"/>
                </a:cubicBezTo>
                <a:cubicBezTo>
                  <a:pt x="571" y="934"/>
                  <a:pt x="577" y="936"/>
                  <a:pt x="582" y="935"/>
                </a:cubicBezTo>
                <a:cubicBezTo>
                  <a:pt x="592" y="934"/>
                  <a:pt x="599" y="926"/>
                  <a:pt x="599" y="917"/>
                </a:cubicBezTo>
                <a:cubicBezTo>
                  <a:pt x="599" y="714"/>
                  <a:pt x="599" y="714"/>
                  <a:pt x="599" y="714"/>
                </a:cubicBezTo>
                <a:cubicBezTo>
                  <a:pt x="728" y="714"/>
                  <a:pt x="728" y="714"/>
                  <a:pt x="728" y="714"/>
                </a:cubicBezTo>
                <a:cubicBezTo>
                  <a:pt x="722" y="729"/>
                  <a:pt x="719" y="745"/>
                  <a:pt x="719" y="762"/>
                </a:cubicBezTo>
                <a:cubicBezTo>
                  <a:pt x="719" y="834"/>
                  <a:pt x="778" y="894"/>
                  <a:pt x="851" y="894"/>
                </a:cubicBezTo>
                <a:cubicBezTo>
                  <a:pt x="924" y="894"/>
                  <a:pt x="983" y="834"/>
                  <a:pt x="983" y="762"/>
                </a:cubicBezTo>
                <a:cubicBezTo>
                  <a:pt x="983" y="745"/>
                  <a:pt x="980" y="729"/>
                  <a:pt x="974" y="714"/>
                </a:cubicBezTo>
                <a:cubicBezTo>
                  <a:pt x="1104" y="714"/>
                  <a:pt x="1104" y="714"/>
                  <a:pt x="1104" y="714"/>
                </a:cubicBezTo>
                <a:cubicBezTo>
                  <a:pt x="1097" y="739"/>
                  <a:pt x="1089" y="765"/>
                  <a:pt x="1079" y="790"/>
                </a:cubicBezTo>
                <a:lnTo>
                  <a:pt x="1076" y="793"/>
                </a:lnTo>
                <a:close/>
              </a:path>
            </a:pathLst>
          </a:custGeom>
          <a:solidFill>
            <a:schemeClr val="dk2"/>
          </a:solidFill>
          <a:ln>
            <a:noFill/>
          </a:ln>
        </p:spPr>
        <p:style>
          <a:lnRef idx="0"/>
          <a:fillRef idx="0"/>
          <a:effectRef idx="0"/>
          <a:fontRef idx="minor"/>
        </p:style>
      </p:sp>
      <p:sp>
        <p:nvSpPr>
          <p:cNvPr id="358" name="CustomShape 24"/>
          <p:cNvSpPr/>
          <p:nvPr/>
        </p:nvSpPr>
        <p:spPr>
          <a:xfrm>
            <a:off x="7559640" y="8433720"/>
            <a:ext cx="712440" cy="756360"/>
          </a:xfrm>
          <a:custGeom>
            <a:avLst/>
            <a:gdLst/>
            <a:ahLst/>
            <a:rect l="l" t="t" r="r" b="b"/>
            <a:pathLst>
              <a:path w="1731" h="1836">
                <a:moveTo>
                  <a:pt x="1731" y="1812"/>
                </a:moveTo>
                <a:cubicBezTo>
                  <a:pt x="1731" y="1826"/>
                  <a:pt x="1720" y="1836"/>
                  <a:pt x="1707" y="1836"/>
                </a:cubicBezTo>
                <a:cubicBezTo>
                  <a:pt x="24" y="1836"/>
                  <a:pt x="24" y="1836"/>
                  <a:pt x="24" y="1836"/>
                </a:cubicBezTo>
                <a:cubicBezTo>
                  <a:pt x="11" y="1836"/>
                  <a:pt x="0" y="1826"/>
                  <a:pt x="0" y="1812"/>
                </a:cubicBezTo>
                <a:cubicBezTo>
                  <a:pt x="0" y="129"/>
                  <a:pt x="0" y="129"/>
                  <a:pt x="0" y="129"/>
                </a:cubicBezTo>
                <a:cubicBezTo>
                  <a:pt x="0" y="116"/>
                  <a:pt x="11" y="105"/>
                  <a:pt x="24" y="105"/>
                </a:cubicBezTo>
                <a:cubicBezTo>
                  <a:pt x="38" y="105"/>
                  <a:pt x="48" y="116"/>
                  <a:pt x="48" y="129"/>
                </a:cubicBezTo>
                <a:cubicBezTo>
                  <a:pt x="48" y="1788"/>
                  <a:pt x="48" y="1788"/>
                  <a:pt x="48" y="1788"/>
                </a:cubicBezTo>
                <a:cubicBezTo>
                  <a:pt x="1707" y="1788"/>
                  <a:pt x="1707" y="1788"/>
                  <a:pt x="1707" y="1788"/>
                </a:cubicBezTo>
                <a:cubicBezTo>
                  <a:pt x="1720" y="1788"/>
                  <a:pt x="1731" y="1799"/>
                  <a:pt x="1731" y="1812"/>
                </a:cubicBezTo>
                <a:close/>
                <a:moveTo>
                  <a:pt x="1319" y="526"/>
                </a:moveTo>
                <a:cubicBezTo>
                  <a:pt x="1570" y="526"/>
                  <a:pt x="1570" y="526"/>
                  <a:pt x="1570" y="526"/>
                </a:cubicBezTo>
                <a:cubicBezTo>
                  <a:pt x="1601" y="526"/>
                  <a:pt x="1626" y="551"/>
                  <a:pt x="1626" y="582"/>
                </a:cubicBezTo>
                <a:cubicBezTo>
                  <a:pt x="1626" y="1570"/>
                  <a:pt x="1626" y="1570"/>
                  <a:pt x="1626" y="1570"/>
                </a:cubicBezTo>
                <a:cubicBezTo>
                  <a:pt x="1626" y="1601"/>
                  <a:pt x="1601" y="1626"/>
                  <a:pt x="1570" y="1626"/>
                </a:cubicBezTo>
                <a:cubicBezTo>
                  <a:pt x="1319" y="1626"/>
                  <a:pt x="1319" y="1626"/>
                  <a:pt x="1319" y="1626"/>
                </a:cubicBezTo>
                <a:cubicBezTo>
                  <a:pt x="1288" y="1626"/>
                  <a:pt x="1262" y="1601"/>
                  <a:pt x="1262" y="1570"/>
                </a:cubicBezTo>
                <a:cubicBezTo>
                  <a:pt x="1262" y="582"/>
                  <a:pt x="1262" y="582"/>
                  <a:pt x="1262" y="582"/>
                </a:cubicBezTo>
                <a:cubicBezTo>
                  <a:pt x="1262" y="551"/>
                  <a:pt x="1288" y="526"/>
                  <a:pt x="1319" y="526"/>
                </a:cubicBezTo>
                <a:close/>
                <a:moveTo>
                  <a:pt x="1570" y="574"/>
                </a:moveTo>
                <a:cubicBezTo>
                  <a:pt x="1319" y="574"/>
                  <a:pt x="1319" y="574"/>
                  <a:pt x="1319" y="574"/>
                </a:cubicBezTo>
                <a:cubicBezTo>
                  <a:pt x="1314" y="574"/>
                  <a:pt x="1311" y="578"/>
                  <a:pt x="1311" y="582"/>
                </a:cubicBezTo>
                <a:cubicBezTo>
                  <a:pt x="1311" y="1570"/>
                  <a:pt x="1311" y="1570"/>
                  <a:pt x="1311" y="1570"/>
                </a:cubicBezTo>
                <a:cubicBezTo>
                  <a:pt x="1311" y="1574"/>
                  <a:pt x="1314" y="1578"/>
                  <a:pt x="1319" y="1578"/>
                </a:cubicBezTo>
                <a:cubicBezTo>
                  <a:pt x="1570" y="1578"/>
                  <a:pt x="1570" y="1578"/>
                  <a:pt x="1570" y="1578"/>
                </a:cubicBezTo>
                <a:cubicBezTo>
                  <a:pt x="1574" y="1578"/>
                  <a:pt x="1578" y="1574"/>
                  <a:pt x="1578" y="1570"/>
                </a:cubicBezTo>
                <a:cubicBezTo>
                  <a:pt x="1578" y="582"/>
                  <a:pt x="1578" y="582"/>
                  <a:pt x="1578" y="582"/>
                </a:cubicBezTo>
                <a:cubicBezTo>
                  <a:pt x="1578" y="578"/>
                  <a:pt x="1574" y="574"/>
                  <a:pt x="1570" y="574"/>
                </a:cubicBezTo>
                <a:close/>
                <a:moveTo>
                  <a:pt x="1044" y="842"/>
                </a:moveTo>
                <a:cubicBezTo>
                  <a:pt x="1075" y="842"/>
                  <a:pt x="1100" y="867"/>
                  <a:pt x="1100" y="898"/>
                </a:cubicBezTo>
                <a:cubicBezTo>
                  <a:pt x="1100" y="1570"/>
                  <a:pt x="1100" y="1570"/>
                  <a:pt x="1100" y="1570"/>
                </a:cubicBezTo>
                <a:cubicBezTo>
                  <a:pt x="1100" y="1601"/>
                  <a:pt x="1075" y="1626"/>
                  <a:pt x="1044" y="1626"/>
                </a:cubicBezTo>
                <a:cubicBezTo>
                  <a:pt x="793" y="1626"/>
                  <a:pt x="793" y="1626"/>
                  <a:pt x="793" y="1626"/>
                </a:cubicBezTo>
                <a:cubicBezTo>
                  <a:pt x="762" y="1626"/>
                  <a:pt x="736" y="1601"/>
                  <a:pt x="736" y="1570"/>
                </a:cubicBezTo>
                <a:cubicBezTo>
                  <a:pt x="736" y="898"/>
                  <a:pt x="736" y="898"/>
                  <a:pt x="736" y="898"/>
                </a:cubicBezTo>
                <a:cubicBezTo>
                  <a:pt x="736" y="867"/>
                  <a:pt x="762" y="842"/>
                  <a:pt x="793" y="842"/>
                </a:cubicBezTo>
                <a:lnTo>
                  <a:pt x="1044" y="842"/>
                </a:lnTo>
                <a:close/>
                <a:moveTo>
                  <a:pt x="1044" y="890"/>
                </a:moveTo>
                <a:cubicBezTo>
                  <a:pt x="793" y="890"/>
                  <a:pt x="793" y="890"/>
                  <a:pt x="793" y="890"/>
                </a:cubicBezTo>
                <a:cubicBezTo>
                  <a:pt x="788" y="890"/>
                  <a:pt x="785" y="893"/>
                  <a:pt x="785" y="898"/>
                </a:cubicBezTo>
                <a:cubicBezTo>
                  <a:pt x="785" y="1570"/>
                  <a:pt x="785" y="1570"/>
                  <a:pt x="785" y="1570"/>
                </a:cubicBezTo>
                <a:cubicBezTo>
                  <a:pt x="785" y="1574"/>
                  <a:pt x="788" y="1578"/>
                  <a:pt x="793" y="1578"/>
                </a:cubicBezTo>
                <a:cubicBezTo>
                  <a:pt x="1044" y="1578"/>
                  <a:pt x="1044" y="1578"/>
                  <a:pt x="1044" y="1578"/>
                </a:cubicBezTo>
                <a:cubicBezTo>
                  <a:pt x="1048" y="1578"/>
                  <a:pt x="1052" y="1574"/>
                  <a:pt x="1052" y="1570"/>
                </a:cubicBezTo>
                <a:cubicBezTo>
                  <a:pt x="1052" y="898"/>
                  <a:pt x="1052" y="898"/>
                  <a:pt x="1052" y="898"/>
                </a:cubicBezTo>
                <a:cubicBezTo>
                  <a:pt x="1052" y="893"/>
                  <a:pt x="1048" y="890"/>
                  <a:pt x="1044" y="890"/>
                </a:cubicBezTo>
                <a:close/>
                <a:moveTo>
                  <a:pt x="211" y="1570"/>
                </a:moveTo>
                <a:cubicBezTo>
                  <a:pt x="211" y="1108"/>
                  <a:pt x="211" y="1108"/>
                  <a:pt x="211" y="1108"/>
                </a:cubicBezTo>
                <a:cubicBezTo>
                  <a:pt x="211" y="1077"/>
                  <a:pt x="236" y="1052"/>
                  <a:pt x="267" y="1052"/>
                </a:cubicBezTo>
                <a:cubicBezTo>
                  <a:pt x="518" y="1052"/>
                  <a:pt x="518" y="1052"/>
                  <a:pt x="518" y="1052"/>
                </a:cubicBezTo>
                <a:cubicBezTo>
                  <a:pt x="549" y="1052"/>
                  <a:pt x="574" y="1077"/>
                  <a:pt x="574" y="1108"/>
                </a:cubicBezTo>
                <a:cubicBezTo>
                  <a:pt x="574" y="1570"/>
                  <a:pt x="574" y="1570"/>
                  <a:pt x="574" y="1570"/>
                </a:cubicBezTo>
                <a:cubicBezTo>
                  <a:pt x="574" y="1601"/>
                  <a:pt x="549" y="1626"/>
                  <a:pt x="518" y="1626"/>
                </a:cubicBezTo>
                <a:cubicBezTo>
                  <a:pt x="267" y="1626"/>
                  <a:pt x="267" y="1626"/>
                  <a:pt x="267" y="1626"/>
                </a:cubicBezTo>
                <a:cubicBezTo>
                  <a:pt x="236" y="1626"/>
                  <a:pt x="211" y="1601"/>
                  <a:pt x="211" y="1570"/>
                </a:cubicBezTo>
                <a:close/>
                <a:moveTo>
                  <a:pt x="259" y="1570"/>
                </a:moveTo>
                <a:cubicBezTo>
                  <a:pt x="259" y="1574"/>
                  <a:pt x="262" y="1578"/>
                  <a:pt x="267" y="1578"/>
                </a:cubicBezTo>
                <a:cubicBezTo>
                  <a:pt x="518" y="1578"/>
                  <a:pt x="518" y="1578"/>
                  <a:pt x="518" y="1578"/>
                </a:cubicBezTo>
                <a:cubicBezTo>
                  <a:pt x="523" y="1578"/>
                  <a:pt x="526" y="1574"/>
                  <a:pt x="526" y="1570"/>
                </a:cubicBezTo>
                <a:cubicBezTo>
                  <a:pt x="526" y="1108"/>
                  <a:pt x="526" y="1108"/>
                  <a:pt x="526" y="1108"/>
                </a:cubicBezTo>
                <a:cubicBezTo>
                  <a:pt x="526" y="1104"/>
                  <a:pt x="523" y="1100"/>
                  <a:pt x="518" y="1100"/>
                </a:cubicBezTo>
                <a:cubicBezTo>
                  <a:pt x="267" y="1100"/>
                  <a:pt x="267" y="1100"/>
                  <a:pt x="267" y="1100"/>
                </a:cubicBezTo>
                <a:cubicBezTo>
                  <a:pt x="262" y="1100"/>
                  <a:pt x="259" y="1104"/>
                  <a:pt x="259" y="1108"/>
                </a:cubicBezTo>
                <a:lnTo>
                  <a:pt x="259" y="1570"/>
                </a:lnTo>
                <a:close/>
                <a:moveTo>
                  <a:pt x="395" y="923"/>
                </a:moveTo>
                <a:cubicBezTo>
                  <a:pt x="384" y="910"/>
                  <a:pt x="384" y="892"/>
                  <a:pt x="396" y="881"/>
                </a:cubicBezTo>
                <a:cubicBezTo>
                  <a:pt x="1147" y="129"/>
                  <a:pt x="1147" y="129"/>
                  <a:pt x="1147" y="129"/>
                </a:cubicBezTo>
                <a:cubicBezTo>
                  <a:pt x="1070" y="52"/>
                  <a:pt x="1070" y="52"/>
                  <a:pt x="1070" y="52"/>
                </a:cubicBezTo>
                <a:cubicBezTo>
                  <a:pt x="1061" y="44"/>
                  <a:pt x="1059" y="30"/>
                  <a:pt x="1063" y="19"/>
                </a:cubicBezTo>
                <a:cubicBezTo>
                  <a:pt x="1068" y="8"/>
                  <a:pt x="1079" y="0"/>
                  <a:pt x="1092" y="0"/>
                </a:cubicBezTo>
                <a:cubicBezTo>
                  <a:pt x="1385" y="0"/>
                  <a:pt x="1385" y="0"/>
                  <a:pt x="1385" y="0"/>
                </a:cubicBezTo>
                <a:cubicBezTo>
                  <a:pt x="1402" y="0"/>
                  <a:pt x="1416" y="14"/>
                  <a:pt x="1416" y="31"/>
                </a:cubicBezTo>
                <a:cubicBezTo>
                  <a:pt x="1416" y="324"/>
                  <a:pt x="1416" y="324"/>
                  <a:pt x="1416" y="324"/>
                </a:cubicBezTo>
                <a:cubicBezTo>
                  <a:pt x="1416" y="337"/>
                  <a:pt x="1408" y="348"/>
                  <a:pt x="1397" y="353"/>
                </a:cubicBezTo>
                <a:cubicBezTo>
                  <a:pt x="1385" y="357"/>
                  <a:pt x="1372" y="355"/>
                  <a:pt x="1364" y="346"/>
                </a:cubicBezTo>
                <a:cubicBezTo>
                  <a:pt x="1284" y="267"/>
                  <a:pt x="1284" y="267"/>
                  <a:pt x="1284" y="267"/>
                </a:cubicBezTo>
                <a:cubicBezTo>
                  <a:pt x="436" y="927"/>
                  <a:pt x="436" y="927"/>
                  <a:pt x="436" y="927"/>
                </a:cubicBezTo>
                <a:cubicBezTo>
                  <a:pt x="431" y="931"/>
                  <a:pt x="424" y="933"/>
                  <a:pt x="417" y="933"/>
                </a:cubicBezTo>
                <a:cubicBezTo>
                  <a:pt x="409" y="933"/>
                  <a:pt x="401" y="930"/>
                  <a:pt x="395" y="923"/>
                </a:cubicBezTo>
                <a:close/>
                <a:moveTo>
                  <a:pt x="631" y="714"/>
                </a:moveTo>
                <a:cubicBezTo>
                  <a:pt x="1272" y="216"/>
                  <a:pt x="1272" y="216"/>
                  <a:pt x="1272" y="216"/>
                </a:cubicBezTo>
                <a:cubicBezTo>
                  <a:pt x="1281" y="208"/>
                  <a:pt x="1295" y="209"/>
                  <a:pt x="1304" y="218"/>
                </a:cubicBezTo>
                <a:cubicBezTo>
                  <a:pt x="1368" y="282"/>
                  <a:pt x="1368" y="282"/>
                  <a:pt x="1368" y="282"/>
                </a:cubicBezTo>
                <a:cubicBezTo>
                  <a:pt x="1368" y="48"/>
                  <a:pt x="1368" y="48"/>
                  <a:pt x="1368" y="48"/>
                </a:cubicBezTo>
                <a:cubicBezTo>
                  <a:pt x="1134" y="48"/>
                  <a:pt x="1134" y="48"/>
                  <a:pt x="1134" y="48"/>
                </a:cubicBezTo>
                <a:cubicBezTo>
                  <a:pt x="1198" y="112"/>
                  <a:pt x="1198" y="112"/>
                  <a:pt x="1198" y="112"/>
                </a:cubicBezTo>
                <a:cubicBezTo>
                  <a:pt x="1203" y="117"/>
                  <a:pt x="1205" y="123"/>
                  <a:pt x="1205" y="129"/>
                </a:cubicBezTo>
                <a:cubicBezTo>
                  <a:pt x="1205" y="136"/>
                  <a:pt x="1203" y="142"/>
                  <a:pt x="1198" y="147"/>
                </a:cubicBezTo>
                <a:lnTo>
                  <a:pt x="631" y="714"/>
                </a:lnTo>
                <a:close/>
              </a:path>
            </a:pathLst>
          </a:custGeom>
          <a:solidFill>
            <a:schemeClr val="dk2"/>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CustomShape 1"/>
          <p:cNvSpPr/>
          <p:nvPr/>
        </p:nvSpPr>
        <p:spPr>
          <a:xfrm>
            <a:off x="4448880" y="5921280"/>
            <a:ext cx="14946480" cy="577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3200" spc="-1" strike="noStrike">
                <a:solidFill>
                  <a:srgbClr val="000000"/>
                </a:solidFill>
                <a:latin typeface="Arial"/>
                <a:ea typeface="DejaVu Sans"/>
              </a:rPr>
              <a:t>Github Repository Link:-https://github.com/ParasJain-knoluds/Assign_Project</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0" name="CustomShape 1"/>
          <p:cNvSpPr/>
          <p:nvPr/>
        </p:nvSpPr>
        <p:spPr>
          <a:xfrm>
            <a:off x="6210360" y="5144760"/>
            <a:ext cx="11394360" cy="3395880"/>
          </a:xfrm>
          <a:prstGeom prst="rect">
            <a:avLst/>
          </a:prstGeom>
          <a:noFill/>
          <a:ln>
            <a:noFill/>
          </a:ln>
        </p:spPr>
        <p:style>
          <a:lnRef idx="0"/>
          <a:fillRef idx="0"/>
          <a:effectRef idx="0"/>
          <a:fontRef idx="minor"/>
        </p:style>
        <p:txBody>
          <a:bodyPr lIns="0" rIns="0" tIns="0" bIns="0">
            <a:noAutofit/>
          </a:bodyPr>
          <a:p>
            <a:pPr algn="ctr">
              <a:lnSpc>
                <a:spcPct val="120000"/>
              </a:lnSpc>
              <a:tabLst>
                <a:tab algn="l" pos="0"/>
              </a:tabLst>
            </a:pPr>
            <a:r>
              <a:rPr b="0" lang="en-US" sz="13800" spc="-1" strike="noStrike">
                <a:solidFill>
                  <a:srgbClr val="ffffff"/>
                </a:solidFill>
                <a:latin typeface="Poppins Medium"/>
                <a:ea typeface="Poppins Medium"/>
              </a:rPr>
              <a:t>Thank You !</a:t>
            </a:r>
            <a:endParaRPr b="0" lang="en-IN" sz="138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CustomShape 1"/>
          <p:cNvSpPr/>
          <p:nvPr/>
        </p:nvSpPr>
        <p:spPr>
          <a:xfrm>
            <a:off x="6784920" y="760320"/>
            <a:ext cx="9954360" cy="178992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1" lang="en-US" sz="11500" spc="-1" strike="noStrike">
                <a:solidFill>
                  <a:srgbClr val="050a19"/>
                </a:solidFill>
                <a:latin typeface="Source Sans Pro"/>
                <a:ea typeface="Source Sans Pro"/>
              </a:rPr>
              <a:t>Our Agenda</a:t>
            </a:r>
            <a:endParaRPr b="0" lang="en-IN" sz="11500" spc="-1" strike="noStrike">
              <a:latin typeface="Arial"/>
            </a:endParaRPr>
          </a:p>
        </p:txBody>
      </p:sp>
      <p:sp>
        <p:nvSpPr>
          <p:cNvPr id="213" name="CustomShape 2"/>
          <p:cNvSpPr/>
          <p:nvPr/>
        </p:nvSpPr>
        <p:spPr>
          <a:xfrm>
            <a:off x="5769720" y="3781440"/>
            <a:ext cx="1198080" cy="1198080"/>
          </a:xfrm>
          <a:prstGeom prst="ellipse">
            <a:avLst/>
          </a:prstGeom>
          <a:solidFill>
            <a:schemeClr val="accent1"/>
          </a:solidFill>
          <a:ln>
            <a:noFill/>
          </a:ln>
        </p:spPr>
        <p:style>
          <a:lnRef idx="0"/>
          <a:fillRef idx="0"/>
          <a:effectRef idx="0"/>
          <a:fontRef idx="minor"/>
        </p:style>
      </p:sp>
      <p:sp>
        <p:nvSpPr>
          <p:cNvPr id="214" name="CustomShape 3"/>
          <p:cNvSpPr/>
          <p:nvPr/>
        </p:nvSpPr>
        <p:spPr>
          <a:xfrm>
            <a:off x="3975120" y="4395240"/>
            <a:ext cx="1794240" cy="360"/>
          </a:xfrm>
          <a:custGeom>
            <a:avLst/>
            <a:gdLst/>
            <a:ahLst/>
            <a:rect l="l" t="t" r="r" b="b"/>
            <a:pathLst>
              <a:path w="21600" h="21600">
                <a:moveTo>
                  <a:pt x="0" y="0"/>
                </a:moveTo>
                <a:lnTo>
                  <a:pt x="21600" y="21600"/>
                </a:lnTo>
              </a:path>
            </a:pathLst>
          </a:custGeom>
          <a:noFill/>
          <a:ln w="28440">
            <a:solidFill>
              <a:schemeClr val="accent1"/>
            </a:solidFill>
            <a:miter/>
          </a:ln>
        </p:spPr>
        <p:style>
          <a:lnRef idx="0"/>
          <a:fillRef idx="0"/>
          <a:effectRef idx="0"/>
          <a:fontRef idx="minor"/>
        </p:style>
      </p:sp>
      <p:sp>
        <p:nvSpPr>
          <p:cNvPr id="215" name="CustomShape 4"/>
          <p:cNvSpPr/>
          <p:nvPr/>
        </p:nvSpPr>
        <p:spPr>
          <a:xfrm>
            <a:off x="8058240" y="3781440"/>
            <a:ext cx="5366520" cy="1353240"/>
          </a:xfrm>
          <a:prstGeom prst="rect">
            <a:avLst/>
          </a:prstGeom>
          <a:noFill/>
          <a:ln>
            <a:noFill/>
          </a:ln>
        </p:spPr>
        <p:style>
          <a:lnRef idx="0"/>
          <a:fillRef idx="0"/>
          <a:effectRef idx="0"/>
          <a:fontRef idx="minor"/>
        </p:style>
        <p:txBody>
          <a:bodyPr lIns="0" rIns="0" tIns="0" bIns="0">
            <a:noAutofit/>
          </a:bodyPr>
          <a:p>
            <a:pPr>
              <a:lnSpc>
                <a:spcPct val="100000"/>
              </a:lnSpc>
              <a:tabLst>
                <a:tab algn="l" pos="0"/>
              </a:tabLst>
            </a:pPr>
            <a:r>
              <a:rPr b="0" lang="en-US" sz="3800" spc="-1" strike="noStrike">
                <a:solidFill>
                  <a:srgbClr val="050a19"/>
                </a:solidFill>
                <a:latin typeface="Open Sans Light"/>
                <a:ea typeface="Open Sans Light"/>
              </a:rPr>
              <a:t>Introduction To GIT and  its Command</a:t>
            </a:r>
            <a:endParaRPr b="0" lang="en-IN" sz="3800" spc="-1" strike="noStrike">
              <a:latin typeface="Arial"/>
            </a:endParaRPr>
          </a:p>
        </p:txBody>
      </p:sp>
      <p:sp>
        <p:nvSpPr>
          <p:cNvPr id="216" name="CustomShape 5"/>
          <p:cNvSpPr/>
          <p:nvPr/>
        </p:nvSpPr>
        <p:spPr>
          <a:xfrm>
            <a:off x="5769720" y="5234760"/>
            <a:ext cx="1198080" cy="1198080"/>
          </a:xfrm>
          <a:prstGeom prst="ellipse">
            <a:avLst/>
          </a:prstGeom>
          <a:solidFill>
            <a:schemeClr val="accent2"/>
          </a:solidFill>
          <a:ln>
            <a:noFill/>
          </a:ln>
        </p:spPr>
        <p:style>
          <a:lnRef idx="0"/>
          <a:fillRef idx="0"/>
          <a:effectRef idx="0"/>
          <a:fontRef idx="minor"/>
        </p:style>
      </p:sp>
      <p:sp>
        <p:nvSpPr>
          <p:cNvPr id="217" name="CustomShape 6"/>
          <p:cNvSpPr/>
          <p:nvPr/>
        </p:nvSpPr>
        <p:spPr>
          <a:xfrm>
            <a:off x="3975120" y="5840280"/>
            <a:ext cx="1794240" cy="360"/>
          </a:xfrm>
          <a:custGeom>
            <a:avLst/>
            <a:gdLst/>
            <a:ahLst/>
            <a:rect l="l" t="t" r="r" b="b"/>
            <a:pathLst>
              <a:path w="21600" h="21600">
                <a:moveTo>
                  <a:pt x="0" y="0"/>
                </a:moveTo>
                <a:lnTo>
                  <a:pt x="21600" y="21600"/>
                </a:lnTo>
              </a:path>
            </a:pathLst>
          </a:custGeom>
          <a:noFill/>
          <a:ln w="28440">
            <a:solidFill>
              <a:schemeClr val="accent2"/>
            </a:solidFill>
            <a:miter/>
          </a:ln>
        </p:spPr>
        <p:style>
          <a:lnRef idx="0"/>
          <a:fillRef idx="0"/>
          <a:effectRef idx="0"/>
          <a:fontRef idx="minor"/>
        </p:style>
      </p:sp>
      <p:sp>
        <p:nvSpPr>
          <p:cNvPr id="218" name="CustomShape 7"/>
          <p:cNvSpPr/>
          <p:nvPr/>
        </p:nvSpPr>
        <p:spPr>
          <a:xfrm>
            <a:off x="5866200" y="5459040"/>
            <a:ext cx="938160" cy="714240"/>
          </a:xfrm>
          <a:prstGeom prst="rect">
            <a:avLst/>
          </a:prstGeom>
          <a:noFill/>
          <a:ln>
            <a:noFill/>
          </a:ln>
        </p:spPr>
        <p:style>
          <a:lnRef idx="0"/>
          <a:fillRef idx="0"/>
          <a:effectRef idx="0"/>
          <a:fontRef idx="minor"/>
        </p:style>
        <p:txBody>
          <a:bodyPr lIns="0" rIns="0" tIns="0" bIns="0">
            <a:noAutofit/>
          </a:bodyPr>
          <a:p>
            <a:pPr algn="ctr">
              <a:lnSpc>
                <a:spcPct val="120000"/>
              </a:lnSpc>
              <a:tabLst>
                <a:tab algn="l" pos="0"/>
              </a:tabLst>
            </a:pPr>
            <a:r>
              <a:rPr b="0" lang="en-US" sz="4800" spc="-1" strike="noStrike">
                <a:solidFill>
                  <a:srgbClr val="ffffff"/>
                </a:solidFill>
                <a:latin typeface="Open Sans Light"/>
                <a:ea typeface="Open Sans Light"/>
              </a:rPr>
              <a:t>02</a:t>
            </a:r>
            <a:endParaRPr b="0" lang="en-IN" sz="4800" spc="-1" strike="noStrike">
              <a:latin typeface="Arial"/>
            </a:endParaRPr>
          </a:p>
        </p:txBody>
      </p:sp>
      <p:sp>
        <p:nvSpPr>
          <p:cNvPr id="219" name="CustomShape 8"/>
          <p:cNvSpPr/>
          <p:nvPr/>
        </p:nvSpPr>
        <p:spPr>
          <a:xfrm>
            <a:off x="5769720" y="6805800"/>
            <a:ext cx="1198080" cy="1198080"/>
          </a:xfrm>
          <a:prstGeom prst="ellipse">
            <a:avLst/>
          </a:prstGeom>
          <a:solidFill>
            <a:schemeClr val="accent3"/>
          </a:solidFill>
          <a:ln>
            <a:noFill/>
          </a:ln>
        </p:spPr>
        <p:style>
          <a:lnRef idx="0"/>
          <a:fillRef idx="0"/>
          <a:effectRef idx="0"/>
          <a:fontRef idx="minor"/>
        </p:style>
      </p:sp>
      <p:sp>
        <p:nvSpPr>
          <p:cNvPr id="220" name="CustomShape 9"/>
          <p:cNvSpPr/>
          <p:nvPr/>
        </p:nvSpPr>
        <p:spPr>
          <a:xfrm>
            <a:off x="3975120" y="7304040"/>
            <a:ext cx="1794240" cy="360"/>
          </a:xfrm>
          <a:custGeom>
            <a:avLst/>
            <a:gdLst/>
            <a:ahLst/>
            <a:rect l="l" t="t" r="r" b="b"/>
            <a:pathLst>
              <a:path w="21600" h="21600">
                <a:moveTo>
                  <a:pt x="0" y="0"/>
                </a:moveTo>
                <a:lnTo>
                  <a:pt x="21600" y="21600"/>
                </a:lnTo>
              </a:path>
            </a:pathLst>
          </a:custGeom>
          <a:noFill/>
          <a:ln w="28440">
            <a:solidFill>
              <a:schemeClr val="accent3"/>
            </a:solidFill>
            <a:miter/>
          </a:ln>
        </p:spPr>
        <p:style>
          <a:lnRef idx="0"/>
          <a:fillRef idx="0"/>
          <a:effectRef idx="0"/>
          <a:fontRef idx="minor"/>
        </p:style>
      </p:sp>
      <p:sp>
        <p:nvSpPr>
          <p:cNvPr id="221" name="CustomShape 10"/>
          <p:cNvSpPr/>
          <p:nvPr/>
        </p:nvSpPr>
        <p:spPr>
          <a:xfrm>
            <a:off x="5866200" y="6895080"/>
            <a:ext cx="938160" cy="884520"/>
          </a:xfrm>
          <a:prstGeom prst="rect">
            <a:avLst/>
          </a:prstGeom>
          <a:noFill/>
          <a:ln>
            <a:noFill/>
          </a:ln>
        </p:spPr>
        <p:style>
          <a:lnRef idx="0"/>
          <a:fillRef idx="0"/>
          <a:effectRef idx="0"/>
          <a:fontRef idx="minor"/>
        </p:style>
        <p:txBody>
          <a:bodyPr lIns="0" rIns="0" tIns="0" bIns="0">
            <a:noAutofit/>
          </a:bodyPr>
          <a:p>
            <a:pPr algn="ctr">
              <a:lnSpc>
                <a:spcPct val="120000"/>
              </a:lnSpc>
              <a:tabLst>
                <a:tab algn="l" pos="0"/>
              </a:tabLst>
            </a:pPr>
            <a:r>
              <a:rPr b="0" lang="en-US" sz="4800" spc="-1" strike="noStrike">
                <a:solidFill>
                  <a:srgbClr val="ffffff"/>
                </a:solidFill>
                <a:latin typeface="Open Sans Light"/>
                <a:ea typeface="Open Sans Light"/>
              </a:rPr>
              <a:t>03</a:t>
            </a:r>
            <a:endParaRPr b="0" lang="en-IN" sz="4800" spc="-1" strike="noStrike">
              <a:latin typeface="Arial"/>
            </a:endParaRPr>
          </a:p>
        </p:txBody>
      </p:sp>
      <p:sp>
        <p:nvSpPr>
          <p:cNvPr id="222" name="CustomShape 11"/>
          <p:cNvSpPr/>
          <p:nvPr/>
        </p:nvSpPr>
        <p:spPr>
          <a:xfrm>
            <a:off x="8058240" y="5299920"/>
            <a:ext cx="4972320" cy="1297440"/>
          </a:xfrm>
          <a:prstGeom prst="rect">
            <a:avLst/>
          </a:prstGeom>
          <a:noFill/>
          <a:ln>
            <a:noFill/>
          </a:ln>
        </p:spPr>
        <p:style>
          <a:lnRef idx="0"/>
          <a:fillRef idx="0"/>
          <a:effectRef idx="0"/>
          <a:fontRef idx="minor"/>
        </p:style>
        <p:txBody>
          <a:bodyPr lIns="0" rIns="0" tIns="0" bIns="0">
            <a:noAutofit/>
          </a:bodyPr>
          <a:p>
            <a:pPr>
              <a:lnSpc>
                <a:spcPct val="100000"/>
              </a:lnSpc>
              <a:tabLst>
                <a:tab algn="l" pos="0"/>
              </a:tabLst>
            </a:pPr>
            <a:r>
              <a:rPr b="0" lang="en-US" sz="3800" spc="-1" strike="noStrike">
                <a:solidFill>
                  <a:srgbClr val="050a19"/>
                </a:solidFill>
                <a:latin typeface="Open Sans Light"/>
                <a:ea typeface="Open Sans Light"/>
              </a:rPr>
              <a:t>GIT Branching and Merging</a:t>
            </a:r>
            <a:endParaRPr b="0" lang="en-IN" sz="3800" spc="-1" strike="noStrike">
              <a:latin typeface="Arial"/>
            </a:endParaRPr>
          </a:p>
        </p:txBody>
      </p:sp>
      <p:sp>
        <p:nvSpPr>
          <p:cNvPr id="223" name="CustomShape 12"/>
          <p:cNvSpPr/>
          <p:nvPr/>
        </p:nvSpPr>
        <p:spPr>
          <a:xfrm>
            <a:off x="5736240" y="8386920"/>
            <a:ext cx="1198080" cy="1198080"/>
          </a:xfrm>
          <a:prstGeom prst="ellipse">
            <a:avLst/>
          </a:prstGeom>
          <a:solidFill>
            <a:schemeClr val="accent4"/>
          </a:solidFill>
          <a:ln>
            <a:noFill/>
          </a:ln>
        </p:spPr>
        <p:style>
          <a:lnRef idx="0"/>
          <a:fillRef idx="0"/>
          <a:effectRef idx="0"/>
          <a:fontRef idx="minor"/>
        </p:style>
      </p:sp>
      <p:sp>
        <p:nvSpPr>
          <p:cNvPr id="224" name="CustomShape 13"/>
          <p:cNvSpPr/>
          <p:nvPr/>
        </p:nvSpPr>
        <p:spPr>
          <a:xfrm>
            <a:off x="3975120" y="8980560"/>
            <a:ext cx="1794240" cy="360"/>
          </a:xfrm>
          <a:custGeom>
            <a:avLst/>
            <a:gdLst/>
            <a:ahLst/>
            <a:rect l="l" t="t" r="r" b="b"/>
            <a:pathLst>
              <a:path w="21600" h="21600">
                <a:moveTo>
                  <a:pt x="0" y="0"/>
                </a:moveTo>
                <a:lnTo>
                  <a:pt x="21600" y="21600"/>
                </a:lnTo>
              </a:path>
            </a:pathLst>
          </a:custGeom>
          <a:noFill/>
          <a:ln w="28440">
            <a:solidFill>
              <a:schemeClr val="accent4"/>
            </a:solidFill>
            <a:miter/>
          </a:ln>
        </p:spPr>
        <p:style>
          <a:lnRef idx="0"/>
          <a:fillRef idx="0"/>
          <a:effectRef idx="0"/>
          <a:fontRef idx="minor"/>
        </p:style>
      </p:sp>
      <p:sp>
        <p:nvSpPr>
          <p:cNvPr id="225" name="CustomShape 14"/>
          <p:cNvSpPr/>
          <p:nvPr/>
        </p:nvSpPr>
        <p:spPr>
          <a:xfrm>
            <a:off x="5848200" y="8562960"/>
            <a:ext cx="938160" cy="884520"/>
          </a:xfrm>
          <a:prstGeom prst="rect">
            <a:avLst/>
          </a:prstGeom>
          <a:noFill/>
          <a:ln>
            <a:noFill/>
          </a:ln>
        </p:spPr>
        <p:style>
          <a:lnRef idx="0"/>
          <a:fillRef idx="0"/>
          <a:effectRef idx="0"/>
          <a:fontRef idx="minor"/>
        </p:style>
        <p:txBody>
          <a:bodyPr lIns="0" rIns="0" tIns="0" bIns="0">
            <a:noAutofit/>
          </a:bodyPr>
          <a:p>
            <a:pPr algn="ctr">
              <a:lnSpc>
                <a:spcPct val="120000"/>
              </a:lnSpc>
              <a:tabLst>
                <a:tab algn="l" pos="0"/>
              </a:tabLst>
            </a:pPr>
            <a:r>
              <a:rPr b="0" lang="en-US" sz="4800" spc="-1" strike="noStrike">
                <a:solidFill>
                  <a:srgbClr val="ffffff"/>
                </a:solidFill>
                <a:latin typeface="Open Sans Light"/>
                <a:ea typeface="Open Sans Light"/>
              </a:rPr>
              <a:t>04</a:t>
            </a:r>
            <a:endParaRPr b="0" lang="en-IN" sz="4800" spc="-1" strike="noStrike">
              <a:latin typeface="Arial"/>
            </a:endParaRPr>
          </a:p>
        </p:txBody>
      </p:sp>
      <p:sp>
        <p:nvSpPr>
          <p:cNvPr id="226" name="CustomShape 15"/>
          <p:cNvSpPr/>
          <p:nvPr/>
        </p:nvSpPr>
        <p:spPr>
          <a:xfrm>
            <a:off x="8020080" y="8636400"/>
            <a:ext cx="4972320" cy="582840"/>
          </a:xfrm>
          <a:prstGeom prst="rect">
            <a:avLst/>
          </a:prstGeom>
          <a:noFill/>
          <a:ln>
            <a:noFill/>
          </a:ln>
        </p:spPr>
        <p:style>
          <a:lnRef idx="0"/>
          <a:fillRef idx="0"/>
          <a:effectRef idx="0"/>
          <a:fontRef idx="minor"/>
        </p:style>
        <p:txBody>
          <a:bodyPr lIns="0" rIns="0" tIns="0" bIns="0">
            <a:noAutofit/>
          </a:bodyPr>
          <a:p>
            <a:pPr>
              <a:lnSpc>
                <a:spcPct val="100000"/>
              </a:lnSpc>
              <a:tabLst>
                <a:tab algn="l" pos="0"/>
              </a:tabLst>
            </a:pPr>
            <a:r>
              <a:rPr b="0" lang="en-US" sz="3800" spc="-1" strike="noStrike">
                <a:solidFill>
                  <a:srgbClr val="050a19"/>
                </a:solidFill>
                <a:latin typeface="Open Sans Light"/>
                <a:ea typeface="Open Sans Light"/>
              </a:rPr>
              <a:t>Working Code</a:t>
            </a:r>
            <a:endParaRPr b="0" lang="en-IN" sz="3800" spc="-1" strike="noStrike">
              <a:latin typeface="Arial"/>
            </a:endParaRPr>
          </a:p>
        </p:txBody>
      </p:sp>
      <p:sp>
        <p:nvSpPr>
          <p:cNvPr id="227" name="CustomShape 16"/>
          <p:cNvSpPr/>
          <p:nvPr/>
        </p:nvSpPr>
        <p:spPr>
          <a:xfrm>
            <a:off x="8058240" y="10154880"/>
            <a:ext cx="5748120" cy="582840"/>
          </a:xfrm>
          <a:prstGeom prst="rect">
            <a:avLst/>
          </a:prstGeom>
          <a:noFill/>
          <a:ln>
            <a:noFill/>
          </a:ln>
        </p:spPr>
        <p:style>
          <a:lnRef idx="0"/>
          <a:fillRef idx="0"/>
          <a:effectRef idx="0"/>
          <a:fontRef idx="minor"/>
        </p:style>
        <p:txBody>
          <a:bodyPr lIns="0" rIns="0" tIns="0" bIns="0">
            <a:noAutofit/>
          </a:bodyPr>
          <a:p>
            <a:pPr>
              <a:lnSpc>
                <a:spcPct val="100000"/>
              </a:lnSpc>
              <a:tabLst>
                <a:tab algn="l" pos="0"/>
              </a:tabLst>
            </a:pPr>
            <a:r>
              <a:rPr b="0" lang="en-US" sz="3800" spc="-1" strike="noStrike">
                <a:solidFill>
                  <a:srgbClr val="050a19"/>
                </a:solidFill>
                <a:latin typeface="Open Sans Light"/>
                <a:ea typeface="Open Sans Light"/>
              </a:rPr>
              <a:t>Importance of Merging</a:t>
            </a:r>
            <a:endParaRPr b="0" lang="en-IN" sz="3800" spc="-1" strike="noStrike">
              <a:latin typeface="Arial"/>
            </a:endParaRPr>
          </a:p>
        </p:txBody>
      </p:sp>
      <p:pic>
        <p:nvPicPr>
          <p:cNvPr id="228" name="Google Shape;160;p19" descr=""/>
          <p:cNvPicPr/>
          <p:nvPr/>
        </p:nvPicPr>
        <p:blipFill>
          <a:blip r:embed="rId1"/>
          <a:stretch/>
        </p:blipFill>
        <p:spPr>
          <a:xfrm>
            <a:off x="20649600" y="416520"/>
            <a:ext cx="3238920" cy="763920"/>
          </a:xfrm>
          <a:prstGeom prst="rect">
            <a:avLst/>
          </a:prstGeom>
          <a:ln>
            <a:noFill/>
          </a:ln>
        </p:spPr>
      </p:pic>
      <p:sp>
        <p:nvSpPr>
          <p:cNvPr id="229" name="CustomShape 17"/>
          <p:cNvSpPr/>
          <p:nvPr/>
        </p:nvSpPr>
        <p:spPr>
          <a:xfrm>
            <a:off x="5866200" y="4010040"/>
            <a:ext cx="938160" cy="740880"/>
          </a:xfrm>
          <a:prstGeom prst="rect">
            <a:avLst/>
          </a:prstGeom>
          <a:noFill/>
          <a:ln>
            <a:noFill/>
          </a:ln>
        </p:spPr>
        <p:style>
          <a:lnRef idx="0"/>
          <a:fillRef idx="0"/>
          <a:effectRef idx="0"/>
          <a:fontRef idx="minor"/>
        </p:style>
        <p:txBody>
          <a:bodyPr lIns="0" rIns="0" tIns="0" bIns="0">
            <a:noAutofit/>
          </a:bodyPr>
          <a:p>
            <a:pPr algn="ctr">
              <a:lnSpc>
                <a:spcPct val="120000"/>
              </a:lnSpc>
              <a:tabLst>
                <a:tab algn="l" pos="0"/>
              </a:tabLst>
            </a:pPr>
            <a:r>
              <a:rPr b="0" lang="en-US" sz="4800" spc="-1" strike="noStrike">
                <a:solidFill>
                  <a:srgbClr val="ffffff"/>
                </a:solidFill>
                <a:latin typeface="Open Sans Light"/>
                <a:ea typeface="Open Sans Light"/>
              </a:rPr>
              <a:t>01</a:t>
            </a:r>
            <a:endParaRPr b="0" lang="en-IN" sz="4800" spc="-1" strike="noStrike">
              <a:latin typeface="Arial"/>
            </a:endParaRPr>
          </a:p>
        </p:txBody>
      </p:sp>
      <p:sp>
        <p:nvSpPr>
          <p:cNvPr id="230" name="CustomShape 18"/>
          <p:cNvSpPr/>
          <p:nvPr/>
        </p:nvSpPr>
        <p:spPr>
          <a:xfrm>
            <a:off x="8058240" y="7173720"/>
            <a:ext cx="5748120" cy="582840"/>
          </a:xfrm>
          <a:prstGeom prst="rect">
            <a:avLst/>
          </a:prstGeom>
          <a:noFill/>
          <a:ln>
            <a:noFill/>
          </a:ln>
        </p:spPr>
        <p:style>
          <a:lnRef idx="0"/>
          <a:fillRef idx="0"/>
          <a:effectRef idx="0"/>
          <a:fontRef idx="minor"/>
        </p:style>
        <p:txBody>
          <a:bodyPr lIns="0" rIns="0" tIns="0" bIns="0">
            <a:noAutofit/>
          </a:bodyPr>
          <a:p>
            <a:pPr>
              <a:lnSpc>
                <a:spcPct val="100000"/>
              </a:lnSpc>
              <a:tabLst>
                <a:tab algn="l" pos="0"/>
              </a:tabLst>
            </a:pPr>
            <a:r>
              <a:rPr b="0" lang="en-US" sz="3800" spc="-1" strike="noStrike">
                <a:solidFill>
                  <a:srgbClr val="000000"/>
                </a:solidFill>
                <a:latin typeface="Arial"/>
                <a:ea typeface="DejaVu Sans"/>
              </a:rPr>
              <a:t>Types of Merging</a:t>
            </a:r>
            <a:endParaRPr b="0" lang="en-IN" sz="3800" spc="-1" strike="noStrike">
              <a:latin typeface="Arial"/>
            </a:endParaRPr>
          </a:p>
        </p:txBody>
      </p:sp>
      <p:sp>
        <p:nvSpPr>
          <p:cNvPr id="231" name="CustomShape 19"/>
          <p:cNvSpPr/>
          <p:nvPr/>
        </p:nvSpPr>
        <p:spPr>
          <a:xfrm>
            <a:off x="5718240" y="10045800"/>
            <a:ext cx="1198080" cy="1198080"/>
          </a:xfrm>
          <a:prstGeom prst="ellipse">
            <a:avLst/>
          </a:prstGeom>
          <a:solidFill>
            <a:schemeClr val="accent3"/>
          </a:solidFill>
          <a:ln>
            <a:noFill/>
          </a:ln>
        </p:spPr>
        <p:style>
          <a:lnRef idx="0"/>
          <a:fillRef idx="0"/>
          <a:effectRef idx="0"/>
          <a:fontRef idx="minor"/>
        </p:style>
      </p:sp>
      <p:sp>
        <p:nvSpPr>
          <p:cNvPr id="232" name="CustomShape 20"/>
          <p:cNvSpPr/>
          <p:nvPr/>
        </p:nvSpPr>
        <p:spPr>
          <a:xfrm>
            <a:off x="3941640" y="10600200"/>
            <a:ext cx="1794240" cy="360"/>
          </a:xfrm>
          <a:custGeom>
            <a:avLst/>
            <a:gdLst/>
            <a:ahLst/>
            <a:rect l="l" t="t" r="r" b="b"/>
            <a:pathLst>
              <a:path w="21600" h="21600">
                <a:moveTo>
                  <a:pt x="0" y="0"/>
                </a:moveTo>
                <a:lnTo>
                  <a:pt x="21600" y="21600"/>
                </a:lnTo>
              </a:path>
            </a:pathLst>
          </a:custGeom>
          <a:noFill/>
          <a:ln w="28440">
            <a:solidFill>
              <a:schemeClr val="accent3"/>
            </a:solidFill>
            <a:miter/>
          </a:ln>
        </p:spPr>
        <p:style>
          <a:lnRef idx="0"/>
          <a:fillRef idx="0"/>
          <a:effectRef idx="0"/>
          <a:fontRef idx="minor"/>
        </p:style>
      </p:sp>
      <p:sp>
        <p:nvSpPr>
          <p:cNvPr id="233" name="CustomShape 21"/>
          <p:cNvSpPr/>
          <p:nvPr/>
        </p:nvSpPr>
        <p:spPr>
          <a:xfrm>
            <a:off x="5846400" y="10308600"/>
            <a:ext cx="938160" cy="884520"/>
          </a:xfrm>
          <a:prstGeom prst="rect">
            <a:avLst/>
          </a:prstGeom>
          <a:noFill/>
          <a:ln>
            <a:noFill/>
          </a:ln>
        </p:spPr>
        <p:style>
          <a:lnRef idx="0"/>
          <a:fillRef idx="0"/>
          <a:effectRef idx="0"/>
          <a:fontRef idx="minor"/>
        </p:style>
        <p:txBody>
          <a:bodyPr lIns="0" rIns="0" tIns="0" bIns="0">
            <a:noAutofit/>
          </a:bodyPr>
          <a:p>
            <a:pPr algn="ctr">
              <a:lnSpc>
                <a:spcPct val="120000"/>
              </a:lnSpc>
              <a:tabLst>
                <a:tab algn="l" pos="0"/>
              </a:tabLst>
            </a:pPr>
            <a:r>
              <a:rPr b="0" lang="en-US" sz="4800" spc="-1" strike="noStrike">
                <a:solidFill>
                  <a:srgbClr val="ffffff"/>
                </a:solidFill>
                <a:latin typeface="Open Sans Light"/>
                <a:ea typeface="Open Sans Light"/>
              </a:rPr>
              <a:t>05</a:t>
            </a:r>
            <a:endParaRPr b="0" lang="en-IN" sz="4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CustomShape 1"/>
          <p:cNvSpPr/>
          <p:nvPr/>
        </p:nvSpPr>
        <p:spPr>
          <a:xfrm>
            <a:off x="973440" y="1207080"/>
            <a:ext cx="11144880" cy="1688760"/>
          </a:xfrm>
          <a:prstGeom prst="rect">
            <a:avLst/>
          </a:prstGeom>
          <a:noFill/>
          <a:ln>
            <a:noFill/>
          </a:ln>
        </p:spPr>
        <p:style>
          <a:lnRef idx="0"/>
          <a:fillRef idx="0"/>
          <a:effectRef idx="0"/>
          <a:fontRef idx="minor"/>
        </p:style>
        <p:txBody>
          <a:bodyPr lIns="182880" rIns="182880" tIns="91440" bIns="91440">
            <a:noAutofit/>
          </a:bodyPr>
          <a:p>
            <a:pPr>
              <a:lnSpc>
                <a:spcPct val="100000"/>
              </a:lnSpc>
              <a:tabLst>
                <a:tab algn="l" pos="0"/>
              </a:tabLst>
            </a:pPr>
            <a:r>
              <a:rPr b="0" lang="en-US" sz="8000" spc="-1" strike="noStrike">
                <a:solidFill>
                  <a:srgbClr val="050a19"/>
                </a:solidFill>
                <a:latin typeface="Source Sans Pro"/>
                <a:ea typeface="Source Sans Pro"/>
              </a:rPr>
              <a:t>Introduction To GIT</a:t>
            </a:r>
            <a:endParaRPr b="0" lang="en-IN" sz="8000" spc="-1" strike="noStrike">
              <a:latin typeface="Arial"/>
            </a:endParaRPr>
          </a:p>
        </p:txBody>
      </p:sp>
      <p:grpSp>
        <p:nvGrpSpPr>
          <p:cNvPr id="235" name="Group 2"/>
          <p:cNvGrpSpPr/>
          <p:nvPr/>
        </p:nvGrpSpPr>
        <p:grpSpPr>
          <a:xfrm>
            <a:off x="973440" y="4324680"/>
            <a:ext cx="5894640" cy="1943280"/>
            <a:chOff x="973440" y="4324680"/>
            <a:chExt cx="5894640" cy="1943280"/>
          </a:xfrm>
        </p:grpSpPr>
        <p:sp>
          <p:nvSpPr>
            <p:cNvPr id="236" name="CustomShape 3"/>
            <p:cNvSpPr/>
            <p:nvPr/>
          </p:nvSpPr>
          <p:spPr>
            <a:xfrm>
              <a:off x="973440" y="4340520"/>
              <a:ext cx="1231920" cy="1231920"/>
            </a:xfrm>
            <a:prstGeom prst="roundRect">
              <a:avLst>
                <a:gd name="adj" fmla="val 16667"/>
              </a:avLst>
            </a:prstGeom>
            <a:solidFill>
              <a:schemeClr val="accent1"/>
            </a:solidFill>
            <a:ln>
              <a:noFill/>
            </a:ln>
          </p:spPr>
          <p:style>
            <a:lnRef idx="0"/>
            <a:fillRef idx="0"/>
            <a:effectRef idx="0"/>
            <a:fontRef idx="minor"/>
          </p:style>
        </p:sp>
        <p:sp>
          <p:nvSpPr>
            <p:cNvPr id="237" name="CustomShape 4"/>
            <p:cNvSpPr/>
            <p:nvPr/>
          </p:nvSpPr>
          <p:spPr>
            <a:xfrm>
              <a:off x="2788200" y="4324680"/>
              <a:ext cx="4079880" cy="1943280"/>
            </a:xfrm>
            <a:prstGeom prst="rect">
              <a:avLst/>
            </a:prstGeom>
            <a:noFill/>
            <a:ln>
              <a:noFill/>
            </a:ln>
          </p:spPr>
          <p:style>
            <a:lnRef idx="0"/>
            <a:fillRef idx="0"/>
            <a:effectRef idx="0"/>
            <a:fontRef idx="minor"/>
          </p:style>
          <p:txBody>
            <a:bodyPr lIns="182880" rIns="182880" tIns="91440" bIns="91440">
              <a:noAutofit/>
            </a:bodyPr>
            <a:p>
              <a:pPr>
                <a:lnSpc>
                  <a:spcPct val="130000"/>
                </a:lnSpc>
                <a:tabLst>
                  <a:tab algn="l" pos="0"/>
                </a:tabLst>
              </a:pPr>
              <a:r>
                <a:rPr b="1" lang="en-US" sz="2800" spc="-1" strike="noStrike">
                  <a:solidFill>
                    <a:srgbClr val="050a19"/>
                  </a:solidFill>
                  <a:latin typeface="Source Sans Pro"/>
                  <a:ea typeface="Source Sans Pro"/>
                </a:rPr>
                <a:t>Distributed Version Control System</a:t>
              </a:r>
              <a:endParaRPr b="0" lang="en-IN" sz="2800" spc="-1" strike="noStrike">
                <a:latin typeface="Arial"/>
              </a:endParaRPr>
            </a:p>
            <a:p>
              <a:pPr>
                <a:lnSpc>
                  <a:spcPct val="130000"/>
                </a:lnSpc>
                <a:tabLst>
                  <a:tab algn="l" pos="0"/>
                </a:tabLst>
              </a:pPr>
              <a:endParaRPr b="0" lang="en-IN" sz="2800" spc="-1" strike="noStrike">
                <a:latin typeface="Arial"/>
              </a:endParaRPr>
            </a:p>
          </p:txBody>
        </p:sp>
      </p:grpSp>
      <p:grpSp>
        <p:nvGrpSpPr>
          <p:cNvPr id="238" name="Group 5"/>
          <p:cNvGrpSpPr/>
          <p:nvPr/>
        </p:nvGrpSpPr>
        <p:grpSpPr>
          <a:xfrm>
            <a:off x="7053840" y="4320000"/>
            <a:ext cx="5905080" cy="1943280"/>
            <a:chOff x="7053840" y="4320000"/>
            <a:chExt cx="5905080" cy="1943280"/>
          </a:xfrm>
        </p:grpSpPr>
        <p:sp>
          <p:nvSpPr>
            <p:cNvPr id="239" name="CustomShape 6"/>
            <p:cNvSpPr/>
            <p:nvPr/>
          </p:nvSpPr>
          <p:spPr>
            <a:xfrm>
              <a:off x="7053840" y="4335840"/>
              <a:ext cx="1231920" cy="1231920"/>
            </a:xfrm>
            <a:prstGeom prst="roundRect">
              <a:avLst>
                <a:gd name="adj" fmla="val 16667"/>
              </a:avLst>
            </a:prstGeom>
            <a:solidFill>
              <a:schemeClr val="accent2"/>
            </a:solidFill>
            <a:ln>
              <a:noFill/>
            </a:ln>
          </p:spPr>
          <p:style>
            <a:lnRef idx="0"/>
            <a:fillRef idx="0"/>
            <a:effectRef idx="0"/>
            <a:fontRef idx="minor"/>
          </p:style>
        </p:sp>
        <p:sp>
          <p:nvSpPr>
            <p:cNvPr id="240" name="CustomShape 7"/>
            <p:cNvSpPr/>
            <p:nvPr/>
          </p:nvSpPr>
          <p:spPr>
            <a:xfrm>
              <a:off x="8868240" y="4320000"/>
              <a:ext cx="4090680" cy="1943280"/>
            </a:xfrm>
            <a:prstGeom prst="rect">
              <a:avLst/>
            </a:prstGeom>
            <a:noFill/>
            <a:ln>
              <a:noFill/>
            </a:ln>
          </p:spPr>
          <p:style>
            <a:lnRef idx="0"/>
            <a:fillRef idx="0"/>
            <a:effectRef idx="0"/>
            <a:fontRef idx="minor"/>
          </p:style>
          <p:txBody>
            <a:bodyPr lIns="182880" rIns="182880" tIns="91440" bIns="91440">
              <a:noAutofit/>
            </a:bodyPr>
            <a:p>
              <a:pPr>
                <a:lnSpc>
                  <a:spcPct val="130000"/>
                </a:lnSpc>
                <a:tabLst>
                  <a:tab algn="l" pos="0"/>
                </a:tabLst>
              </a:pPr>
              <a:r>
                <a:rPr b="1" lang="en-US" sz="2800" spc="-1" strike="noStrike">
                  <a:solidFill>
                    <a:srgbClr val="050a19"/>
                  </a:solidFill>
                  <a:latin typeface="Source Sans Pro"/>
                  <a:ea typeface="Source Sans Pro"/>
                </a:rPr>
                <a:t>Provide Efficient Handling to Large Projects</a:t>
              </a:r>
              <a:endParaRPr b="0" lang="en-IN" sz="2800" spc="-1" strike="noStrike">
                <a:latin typeface="Arial"/>
              </a:endParaRPr>
            </a:p>
            <a:p>
              <a:pPr>
                <a:lnSpc>
                  <a:spcPct val="130000"/>
                </a:lnSpc>
                <a:tabLst>
                  <a:tab algn="l" pos="0"/>
                </a:tabLst>
              </a:pPr>
              <a:endParaRPr b="0" lang="en-IN" sz="2800" spc="-1" strike="noStrike">
                <a:latin typeface="Arial"/>
              </a:endParaRPr>
            </a:p>
          </p:txBody>
        </p:sp>
      </p:grpSp>
      <p:sp>
        <p:nvSpPr>
          <p:cNvPr id="241" name="CustomShape 8"/>
          <p:cNvSpPr/>
          <p:nvPr/>
        </p:nvSpPr>
        <p:spPr>
          <a:xfrm>
            <a:off x="7534080" y="7302600"/>
            <a:ext cx="556920" cy="556920"/>
          </a:xfrm>
          <a:custGeom>
            <a:avLst/>
            <a:gdLst/>
            <a:ahLst/>
            <a:rect l="l" t="t" r="r" b="b"/>
            <a:pathLst>
              <a:path w="120000" h="120000">
                <a:moveTo>
                  <a:pt x="113072" y="62383"/>
                </a:moveTo>
                <a:lnTo>
                  <a:pt x="113088" y="62411"/>
                </a:lnTo>
                <a:lnTo>
                  <a:pt x="61272" y="89683"/>
                </a:lnTo>
                <a:lnTo>
                  <a:pt x="61255" y="89655"/>
                </a:lnTo>
                <a:cubicBezTo>
                  <a:pt x="60872" y="89855"/>
                  <a:pt x="60461" y="90000"/>
                  <a:pt x="60000" y="90000"/>
                </a:cubicBezTo>
                <a:cubicBezTo>
                  <a:pt x="59538" y="90000"/>
                  <a:pt x="59127" y="89855"/>
                  <a:pt x="58744" y="89655"/>
                </a:cubicBezTo>
                <a:lnTo>
                  <a:pt x="58727" y="89683"/>
                </a:lnTo>
                <a:lnTo>
                  <a:pt x="6911" y="62411"/>
                </a:lnTo>
                <a:lnTo>
                  <a:pt x="6927" y="62383"/>
                </a:lnTo>
                <a:cubicBezTo>
                  <a:pt x="6061" y="61927"/>
                  <a:pt x="5455" y="61044"/>
                  <a:pt x="5455" y="60000"/>
                </a:cubicBezTo>
                <a:cubicBezTo>
                  <a:pt x="5455" y="58955"/>
                  <a:pt x="6061" y="58072"/>
                  <a:pt x="6927" y="57616"/>
                </a:cubicBezTo>
                <a:lnTo>
                  <a:pt x="6911" y="57588"/>
                </a:lnTo>
                <a:lnTo>
                  <a:pt x="19788" y="50811"/>
                </a:lnTo>
                <a:lnTo>
                  <a:pt x="56183" y="69966"/>
                </a:lnTo>
                <a:lnTo>
                  <a:pt x="56205" y="69933"/>
                </a:lnTo>
                <a:cubicBezTo>
                  <a:pt x="57344" y="70538"/>
                  <a:pt x="58622" y="70911"/>
                  <a:pt x="60000" y="70911"/>
                </a:cubicBezTo>
                <a:cubicBezTo>
                  <a:pt x="61377" y="70911"/>
                  <a:pt x="62655" y="70538"/>
                  <a:pt x="63794" y="69933"/>
                </a:cubicBezTo>
                <a:lnTo>
                  <a:pt x="63811" y="69966"/>
                </a:lnTo>
                <a:lnTo>
                  <a:pt x="100211" y="50811"/>
                </a:lnTo>
                <a:lnTo>
                  <a:pt x="113088" y="57588"/>
                </a:lnTo>
                <a:lnTo>
                  <a:pt x="113072" y="57616"/>
                </a:lnTo>
                <a:cubicBezTo>
                  <a:pt x="113938" y="58072"/>
                  <a:pt x="114544" y="58955"/>
                  <a:pt x="114544" y="60000"/>
                </a:cubicBezTo>
                <a:cubicBezTo>
                  <a:pt x="114544" y="61044"/>
                  <a:pt x="113938" y="61927"/>
                  <a:pt x="113072" y="62383"/>
                </a:cubicBezTo>
                <a:moveTo>
                  <a:pt x="113088" y="82133"/>
                </a:moveTo>
                <a:lnTo>
                  <a:pt x="113072" y="82166"/>
                </a:lnTo>
                <a:cubicBezTo>
                  <a:pt x="113938" y="82622"/>
                  <a:pt x="114544" y="83500"/>
                  <a:pt x="114544" y="84544"/>
                </a:cubicBezTo>
                <a:cubicBezTo>
                  <a:pt x="114544" y="85594"/>
                  <a:pt x="113938" y="86472"/>
                  <a:pt x="113072" y="86927"/>
                </a:cubicBezTo>
                <a:lnTo>
                  <a:pt x="113088" y="86961"/>
                </a:lnTo>
                <a:lnTo>
                  <a:pt x="61272" y="114233"/>
                </a:lnTo>
                <a:lnTo>
                  <a:pt x="61255" y="114200"/>
                </a:lnTo>
                <a:cubicBezTo>
                  <a:pt x="60872" y="114400"/>
                  <a:pt x="60461" y="114544"/>
                  <a:pt x="60000" y="114544"/>
                </a:cubicBezTo>
                <a:cubicBezTo>
                  <a:pt x="59538" y="114544"/>
                  <a:pt x="59127" y="114400"/>
                  <a:pt x="58744" y="114200"/>
                </a:cubicBezTo>
                <a:lnTo>
                  <a:pt x="58727" y="114233"/>
                </a:lnTo>
                <a:lnTo>
                  <a:pt x="6911" y="86961"/>
                </a:lnTo>
                <a:lnTo>
                  <a:pt x="6927" y="86927"/>
                </a:lnTo>
                <a:cubicBezTo>
                  <a:pt x="6061" y="86472"/>
                  <a:pt x="5455" y="85594"/>
                  <a:pt x="5455" y="84544"/>
                </a:cubicBezTo>
                <a:cubicBezTo>
                  <a:pt x="5455" y="83500"/>
                  <a:pt x="6061" y="82622"/>
                  <a:pt x="6927" y="82166"/>
                </a:cubicBezTo>
                <a:lnTo>
                  <a:pt x="6911" y="82133"/>
                </a:lnTo>
                <a:lnTo>
                  <a:pt x="19788" y="75355"/>
                </a:lnTo>
                <a:lnTo>
                  <a:pt x="56183" y="94511"/>
                </a:lnTo>
                <a:lnTo>
                  <a:pt x="56205" y="94477"/>
                </a:lnTo>
                <a:cubicBezTo>
                  <a:pt x="57344" y="95083"/>
                  <a:pt x="58622" y="95455"/>
                  <a:pt x="60000" y="95455"/>
                </a:cubicBezTo>
                <a:cubicBezTo>
                  <a:pt x="61377" y="95455"/>
                  <a:pt x="62655" y="95083"/>
                  <a:pt x="63794" y="94477"/>
                </a:cubicBezTo>
                <a:lnTo>
                  <a:pt x="63811" y="94511"/>
                </a:lnTo>
                <a:lnTo>
                  <a:pt x="100211" y="75355"/>
                </a:lnTo>
                <a:cubicBezTo>
                  <a:pt x="100211" y="75355"/>
                  <a:pt x="113088" y="82133"/>
                  <a:pt x="113088" y="82133"/>
                </a:cubicBezTo>
                <a:close/>
                <a:moveTo>
                  <a:pt x="6911" y="37866"/>
                </a:moveTo>
                <a:lnTo>
                  <a:pt x="6927" y="37838"/>
                </a:lnTo>
                <a:cubicBezTo>
                  <a:pt x="6061" y="37377"/>
                  <a:pt x="5455" y="36500"/>
                  <a:pt x="5455" y="35455"/>
                </a:cubicBezTo>
                <a:cubicBezTo>
                  <a:pt x="5455" y="34411"/>
                  <a:pt x="6061" y="33527"/>
                  <a:pt x="6927" y="33072"/>
                </a:cubicBezTo>
                <a:lnTo>
                  <a:pt x="6911" y="33038"/>
                </a:lnTo>
                <a:lnTo>
                  <a:pt x="58727" y="5766"/>
                </a:lnTo>
                <a:lnTo>
                  <a:pt x="58744" y="5800"/>
                </a:lnTo>
                <a:cubicBezTo>
                  <a:pt x="59127" y="5600"/>
                  <a:pt x="59538" y="5455"/>
                  <a:pt x="60000" y="5455"/>
                </a:cubicBezTo>
                <a:cubicBezTo>
                  <a:pt x="60461" y="5455"/>
                  <a:pt x="60872" y="5600"/>
                  <a:pt x="61255" y="5800"/>
                </a:cubicBezTo>
                <a:lnTo>
                  <a:pt x="61272" y="5766"/>
                </a:lnTo>
                <a:lnTo>
                  <a:pt x="113088" y="33038"/>
                </a:lnTo>
                <a:lnTo>
                  <a:pt x="113072" y="33072"/>
                </a:lnTo>
                <a:cubicBezTo>
                  <a:pt x="113938" y="33527"/>
                  <a:pt x="114544" y="34411"/>
                  <a:pt x="114544" y="35455"/>
                </a:cubicBezTo>
                <a:cubicBezTo>
                  <a:pt x="114544" y="36500"/>
                  <a:pt x="113938" y="37377"/>
                  <a:pt x="113072" y="37838"/>
                </a:cubicBezTo>
                <a:lnTo>
                  <a:pt x="113088" y="37866"/>
                </a:lnTo>
                <a:lnTo>
                  <a:pt x="61272" y="65138"/>
                </a:lnTo>
                <a:lnTo>
                  <a:pt x="61255" y="65111"/>
                </a:lnTo>
                <a:cubicBezTo>
                  <a:pt x="60872" y="65311"/>
                  <a:pt x="60461" y="65455"/>
                  <a:pt x="60000" y="65455"/>
                </a:cubicBezTo>
                <a:cubicBezTo>
                  <a:pt x="59538" y="65455"/>
                  <a:pt x="59127" y="65311"/>
                  <a:pt x="58744" y="65111"/>
                </a:cubicBezTo>
                <a:lnTo>
                  <a:pt x="58727" y="65138"/>
                </a:lnTo>
                <a:cubicBezTo>
                  <a:pt x="58727" y="65138"/>
                  <a:pt x="6911" y="37866"/>
                  <a:pt x="6911" y="37866"/>
                </a:cubicBezTo>
                <a:close/>
                <a:moveTo>
                  <a:pt x="120000" y="60000"/>
                </a:moveTo>
                <a:cubicBezTo>
                  <a:pt x="120000" y="56855"/>
                  <a:pt x="118211" y="54161"/>
                  <a:pt x="115611" y="52794"/>
                </a:cubicBezTo>
                <a:lnTo>
                  <a:pt x="115627" y="52761"/>
                </a:lnTo>
                <a:lnTo>
                  <a:pt x="106066" y="47727"/>
                </a:lnTo>
                <a:lnTo>
                  <a:pt x="115627" y="42694"/>
                </a:lnTo>
                <a:lnTo>
                  <a:pt x="115611" y="42661"/>
                </a:lnTo>
                <a:cubicBezTo>
                  <a:pt x="118211" y="41294"/>
                  <a:pt x="120000" y="38600"/>
                  <a:pt x="120000" y="35455"/>
                </a:cubicBezTo>
                <a:cubicBezTo>
                  <a:pt x="120000" y="32311"/>
                  <a:pt x="118211" y="29616"/>
                  <a:pt x="115611" y="28250"/>
                </a:cubicBezTo>
                <a:lnTo>
                  <a:pt x="115627" y="28216"/>
                </a:lnTo>
                <a:lnTo>
                  <a:pt x="63811" y="944"/>
                </a:lnTo>
                <a:lnTo>
                  <a:pt x="63794" y="972"/>
                </a:lnTo>
                <a:cubicBezTo>
                  <a:pt x="62655" y="372"/>
                  <a:pt x="61377" y="0"/>
                  <a:pt x="60000" y="0"/>
                </a:cubicBezTo>
                <a:cubicBezTo>
                  <a:pt x="58622" y="0"/>
                  <a:pt x="57344" y="372"/>
                  <a:pt x="56205" y="972"/>
                </a:cubicBezTo>
                <a:lnTo>
                  <a:pt x="56183" y="944"/>
                </a:lnTo>
                <a:lnTo>
                  <a:pt x="4366" y="28216"/>
                </a:lnTo>
                <a:lnTo>
                  <a:pt x="4388" y="28250"/>
                </a:lnTo>
                <a:cubicBezTo>
                  <a:pt x="1788" y="29616"/>
                  <a:pt x="0" y="32311"/>
                  <a:pt x="0" y="35455"/>
                </a:cubicBezTo>
                <a:cubicBezTo>
                  <a:pt x="0" y="38600"/>
                  <a:pt x="1788" y="41294"/>
                  <a:pt x="4388" y="42661"/>
                </a:cubicBezTo>
                <a:lnTo>
                  <a:pt x="4366" y="42694"/>
                </a:lnTo>
                <a:lnTo>
                  <a:pt x="13933" y="47727"/>
                </a:lnTo>
                <a:lnTo>
                  <a:pt x="4366" y="52761"/>
                </a:lnTo>
                <a:lnTo>
                  <a:pt x="4388" y="52794"/>
                </a:lnTo>
                <a:cubicBezTo>
                  <a:pt x="1788" y="54161"/>
                  <a:pt x="0" y="56855"/>
                  <a:pt x="0" y="60000"/>
                </a:cubicBezTo>
                <a:cubicBezTo>
                  <a:pt x="0" y="63144"/>
                  <a:pt x="1788" y="65838"/>
                  <a:pt x="4388" y="67205"/>
                </a:cubicBezTo>
                <a:lnTo>
                  <a:pt x="4366" y="67238"/>
                </a:lnTo>
                <a:lnTo>
                  <a:pt x="13933" y="72272"/>
                </a:lnTo>
                <a:lnTo>
                  <a:pt x="4366" y="77305"/>
                </a:lnTo>
                <a:lnTo>
                  <a:pt x="4388" y="77338"/>
                </a:lnTo>
                <a:cubicBezTo>
                  <a:pt x="1788" y="78705"/>
                  <a:pt x="0" y="81400"/>
                  <a:pt x="0" y="84544"/>
                </a:cubicBezTo>
                <a:cubicBezTo>
                  <a:pt x="0" y="87688"/>
                  <a:pt x="1788" y="90383"/>
                  <a:pt x="4388" y="91750"/>
                </a:cubicBezTo>
                <a:lnTo>
                  <a:pt x="4366" y="91783"/>
                </a:lnTo>
                <a:lnTo>
                  <a:pt x="56183" y="119055"/>
                </a:lnTo>
                <a:lnTo>
                  <a:pt x="56205" y="119027"/>
                </a:lnTo>
                <a:cubicBezTo>
                  <a:pt x="57344" y="119627"/>
                  <a:pt x="58622" y="120000"/>
                  <a:pt x="60000" y="120000"/>
                </a:cubicBezTo>
                <a:cubicBezTo>
                  <a:pt x="61377" y="120000"/>
                  <a:pt x="62655" y="119627"/>
                  <a:pt x="63794" y="119027"/>
                </a:cubicBezTo>
                <a:lnTo>
                  <a:pt x="63811" y="119055"/>
                </a:lnTo>
                <a:lnTo>
                  <a:pt x="115627" y="91783"/>
                </a:lnTo>
                <a:lnTo>
                  <a:pt x="115611" y="91750"/>
                </a:lnTo>
                <a:cubicBezTo>
                  <a:pt x="118211" y="90383"/>
                  <a:pt x="120000" y="87688"/>
                  <a:pt x="120000" y="84544"/>
                </a:cubicBezTo>
                <a:cubicBezTo>
                  <a:pt x="120000" y="81400"/>
                  <a:pt x="118211" y="78705"/>
                  <a:pt x="115611" y="77338"/>
                </a:cubicBezTo>
                <a:lnTo>
                  <a:pt x="115627" y="77305"/>
                </a:lnTo>
                <a:lnTo>
                  <a:pt x="106066" y="72272"/>
                </a:lnTo>
                <a:lnTo>
                  <a:pt x="115627" y="67238"/>
                </a:lnTo>
                <a:lnTo>
                  <a:pt x="115611" y="67205"/>
                </a:lnTo>
                <a:cubicBezTo>
                  <a:pt x="118211" y="65838"/>
                  <a:pt x="120000" y="63144"/>
                  <a:pt x="120000" y="60000"/>
                </a:cubicBezTo>
              </a:path>
            </a:pathLst>
          </a:custGeom>
          <a:solidFill>
            <a:schemeClr val="lt1"/>
          </a:solidFill>
          <a:ln>
            <a:noFill/>
          </a:ln>
        </p:spPr>
        <p:style>
          <a:lnRef idx="0"/>
          <a:fillRef idx="0"/>
          <a:effectRef idx="0"/>
          <a:fontRef idx="minor"/>
        </p:style>
      </p:sp>
      <p:grpSp>
        <p:nvGrpSpPr>
          <p:cNvPr id="242" name="Group 9"/>
          <p:cNvGrpSpPr/>
          <p:nvPr/>
        </p:nvGrpSpPr>
        <p:grpSpPr>
          <a:xfrm>
            <a:off x="936000" y="8495640"/>
            <a:ext cx="5894640" cy="1943280"/>
            <a:chOff x="936000" y="8495640"/>
            <a:chExt cx="5894640" cy="1943280"/>
          </a:xfrm>
        </p:grpSpPr>
        <p:sp>
          <p:nvSpPr>
            <p:cNvPr id="243" name="CustomShape 10"/>
            <p:cNvSpPr/>
            <p:nvPr/>
          </p:nvSpPr>
          <p:spPr>
            <a:xfrm>
              <a:off x="936000" y="8511480"/>
              <a:ext cx="1231920" cy="1231920"/>
            </a:xfrm>
            <a:prstGeom prst="roundRect">
              <a:avLst>
                <a:gd name="adj" fmla="val 16667"/>
              </a:avLst>
            </a:prstGeom>
            <a:solidFill>
              <a:schemeClr val="accent5"/>
            </a:solidFill>
            <a:ln>
              <a:noFill/>
            </a:ln>
          </p:spPr>
          <p:style>
            <a:lnRef idx="0"/>
            <a:fillRef idx="0"/>
            <a:effectRef idx="0"/>
            <a:fontRef idx="minor"/>
          </p:style>
        </p:sp>
        <p:sp>
          <p:nvSpPr>
            <p:cNvPr id="244" name="CustomShape 11"/>
            <p:cNvSpPr/>
            <p:nvPr/>
          </p:nvSpPr>
          <p:spPr>
            <a:xfrm>
              <a:off x="2750760" y="8495640"/>
              <a:ext cx="4079880" cy="1943280"/>
            </a:xfrm>
            <a:prstGeom prst="rect">
              <a:avLst/>
            </a:prstGeom>
            <a:noFill/>
            <a:ln>
              <a:noFill/>
            </a:ln>
          </p:spPr>
          <p:style>
            <a:lnRef idx="0"/>
            <a:fillRef idx="0"/>
            <a:effectRef idx="0"/>
            <a:fontRef idx="minor"/>
          </p:style>
          <p:txBody>
            <a:bodyPr lIns="182880" rIns="182880" tIns="91440" bIns="91440">
              <a:noAutofit/>
            </a:bodyPr>
            <a:p>
              <a:pPr>
                <a:lnSpc>
                  <a:spcPct val="130000"/>
                </a:lnSpc>
                <a:tabLst>
                  <a:tab algn="l" pos="0"/>
                </a:tabLst>
              </a:pPr>
              <a:r>
                <a:rPr b="1" lang="en-US" sz="2800" spc="-1" strike="noStrike">
                  <a:solidFill>
                    <a:srgbClr val="050a19"/>
                  </a:solidFill>
                  <a:latin typeface="Source Sans Pro"/>
                  <a:ea typeface="Source Sans Pro"/>
                </a:rPr>
                <a:t>Support Non Linear Development</a:t>
              </a:r>
              <a:endParaRPr b="0" lang="en-IN" sz="2800" spc="-1" strike="noStrike">
                <a:latin typeface="Arial"/>
              </a:endParaRPr>
            </a:p>
            <a:p>
              <a:pPr>
                <a:lnSpc>
                  <a:spcPct val="130000"/>
                </a:lnSpc>
                <a:tabLst>
                  <a:tab algn="l" pos="0"/>
                </a:tabLst>
              </a:pPr>
              <a:endParaRPr b="0" lang="en-IN" sz="2800" spc="-1" strike="noStrike">
                <a:latin typeface="Arial"/>
              </a:endParaRPr>
            </a:p>
          </p:txBody>
        </p:sp>
      </p:grpSp>
      <p:grpSp>
        <p:nvGrpSpPr>
          <p:cNvPr id="245" name="Group 12"/>
          <p:cNvGrpSpPr/>
          <p:nvPr/>
        </p:nvGrpSpPr>
        <p:grpSpPr>
          <a:xfrm>
            <a:off x="6975000" y="8482680"/>
            <a:ext cx="5855760" cy="1943280"/>
            <a:chOff x="6975000" y="8482680"/>
            <a:chExt cx="5855760" cy="1943280"/>
          </a:xfrm>
        </p:grpSpPr>
        <p:sp>
          <p:nvSpPr>
            <p:cNvPr id="246" name="CustomShape 13"/>
            <p:cNvSpPr/>
            <p:nvPr/>
          </p:nvSpPr>
          <p:spPr>
            <a:xfrm>
              <a:off x="6975000" y="8559000"/>
              <a:ext cx="1231920" cy="1231920"/>
            </a:xfrm>
            <a:prstGeom prst="roundRect">
              <a:avLst>
                <a:gd name="adj" fmla="val 16667"/>
              </a:avLst>
            </a:prstGeom>
            <a:solidFill>
              <a:schemeClr val="accent6"/>
            </a:solidFill>
            <a:ln>
              <a:noFill/>
            </a:ln>
          </p:spPr>
          <p:style>
            <a:lnRef idx="0"/>
            <a:fillRef idx="0"/>
            <a:effectRef idx="0"/>
            <a:fontRef idx="minor"/>
          </p:style>
        </p:sp>
        <p:sp>
          <p:nvSpPr>
            <p:cNvPr id="247" name="CustomShape 14"/>
            <p:cNvSpPr/>
            <p:nvPr/>
          </p:nvSpPr>
          <p:spPr>
            <a:xfrm>
              <a:off x="8740080" y="8482680"/>
              <a:ext cx="4090680" cy="1943280"/>
            </a:xfrm>
            <a:prstGeom prst="rect">
              <a:avLst/>
            </a:prstGeom>
            <a:noFill/>
            <a:ln>
              <a:noFill/>
            </a:ln>
          </p:spPr>
          <p:style>
            <a:lnRef idx="0"/>
            <a:fillRef idx="0"/>
            <a:effectRef idx="0"/>
            <a:fontRef idx="minor"/>
          </p:style>
          <p:txBody>
            <a:bodyPr lIns="182880" rIns="182880" tIns="91440" bIns="91440">
              <a:noAutofit/>
            </a:bodyPr>
            <a:p>
              <a:pPr>
                <a:lnSpc>
                  <a:spcPct val="130000"/>
                </a:lnSpc>
                <a:tabLst>
                  <a:tab algn="l" pos="0"/>
                </a:tabLst>
              </a:pPr>
              <a:r>
                <a:rPr b="1" lang="en-US" sz="2800" spc="-1" strike="noStrike">
                  <a:solidFill>
                    <a:srgbClr val="050a19"/>
                  </a:solidFill>
                  <a:latin typeface="Source Sans Pro"/>
                  <a:ea typeface="Source Sans Pro"/>
                </a:rPr>
                <a:t>Pluggable Merge Strategies</a:t>
              </a:r>
              <a:endParaRPr b="0" lang="en-IN" sz="2800" spc="-1" strike="noStrike">
                <a:latin typeface="Arial"/>
              </a:endParaRPr>
            </a:p>
          </p:txBody>
        </p:sp>
      </p:grpSp>
      <p:pic>
        <p:nvPicPr>
          <p:cNvPr id="248" name="Google Shape;126;p18" descr=""/>
          <p:cNvPicPr/>
          <p:nvPr/>
        </p:nvPicPr>
        <p:blipFill>
          <a:blip r:embed="rId1"/>
          <a:srcRect l="11411" t="0" r="9865" b="14967"/>
          <a:stretch/>
        </p:blipFill>
        <p:spPr>
          <a:xfrm>
            <a:off x="13543200" y="2140560"/>
            <a:ext cx="9719640" cy="10480680"/>
          </a:xfrm>
          <a:prstGeom prst="rect">
            <a:avLst/>
          </a:prstGeom>
          <a:ln>
            <a:noFill/>
          </a:ln>
        </p:spPr>
      </p:pic>
      <p:sp>
        <p:nvSpPr>
          <p:cNvPr id="249" name="CustomShape 15"/>
          <p:cNvSpPr/>
          <p:nvPr/>
        </p:nvSpPr>
        <p:spPr>
          <a:xfrm>
            <a:off x="2952000" y="4608000"/>
            <a:ext cx="2375640" cy="345960"/>
          </a:xfrm>
          <a:prstGeom prst="rect">
            <a:avLst/>
          </a:prstGeom>
          <a:noFill/>
          <a:ln>
            <a:noFill/>
          </a:ln>
        </p:spPr>
        <p:style>
          <a:lnRef idx="0"/>
          <a:fillRef idx="0"/>
          <a:effectRef idx="0"/>
          <a:fontRef idx="minor"/>
        </p:style>
      </p:sp>
      <p:sp>
        <p:nvSpPr>
          <p:cNvPr id="250" name="CustomShape 16"/>
          <p:cNvSpPr/>
          <p:nvPr/>
        </p:nvSpPr>
        <p:spPr>
          <a:xfrm>
            <a:off x="22248000" y="-216000"/>
            <a:ext cx="180360" cy="345960"/>
          </a:xfrm>
          <a:prstGeom prst="rect">
            <a:avLst/>
          </a:prstGeom>
          <a:noFill/>
          <a:ln>
            <a:noFill/>
          </a:ln>
        </p:spPr>
        <p:style>
          <a:lnRef idx="0"/>
          <a:fillRef idx="0"/>
          <a:effectRef idx="0"/>
          <a:fontRef idx="minor"/>
        </p:style>
      </p:sp>
      <p:sp>
        <p:nvSpPr>
          <p:cNvPr id="251" name="CustomShape 17"/>
          <p:cNvSpPr/>
          <p:nvPr/>
        </p:nvSpPr>
        <p:spPr>
          <a:xfrm>
            <a:off x="4392000" y="4824000"/>
            <a:ext cx="180360" cy="345960"/>
          </a:xfrm>
          <a:prstGeom prst="rect">
            <a:avLst/>
          </a:prstGeom>
          <a:noFill/>
          <a:ln>
            <a:noFill/>
          </a:ln>
        </p:spPr>
        <p:style>
          <a:lnRef idx="0"/>
          <a:fillRef idx="0"/>
          <a:effectRef idx="0"/>
          <a:fontRef idx="minor"/>
        </p:style>
      </p:sp>
    </p:spTree>
  </p:cSld>
  <p:transition spd="med">
    <p:fade/>
  </p:transition>
  <p:timing>
    <p:tnLst>
      <p:par>
        <p:cTn id="1" dur="indefinite" restart="never" nodeType="tmRoot">
          <p:childTnLst>
            <p:seq>
              <p:cTn id="2" dur="indefinite" nodeType="mainSeq">
                <p:childTnLst>
                  <p:par>
                    <p:cTn id="3" fill="hold">
                      <p:stCondLst>
                        <p:cond delay="0"/>
                      </p:stCondLst>
                      <p:childTnLst>
                        <p:par>
                          <p:cTn id="4" fill="hold">
                            <p:stCondLst>
                              <p:cond delay="0"/>
                            </p:stCondLst>
                            <p:childTnLst>
                              <p:par>
                                <p:cTn id="5" nodeType="withEffect" fill="hold" presetClass="entr" presetID="2" presetSubtype="8">
                                  <p:stCondLst>
                                    <p:cond delay="0"/>
                                  </p:stCondLst>
                                  <p:childTnLst>
                                    <p:set>
                                      <p:cBhvr>
                                        <p:cTn id="6" dur="1" fill="hold">
                                          <p:stCondLst>
                                            <p:cond delay="0"/>
                                          </p:stCondLst>
                                        </p:cTn>
                                        <p:tgtEl>
                                          <p:spTgt spid="234"/>
                                        </p:tgtEl>
                                        <p:attrNameLst>
                                          <p:attrName>style.visibility</p:attrName>
                                        </p:attrNameLst>
                                      </p:cBhvr>
                                      <p:to>
                                        <p:strVal val="visible"/>
                                      </p:to>
                                    </p:set>
                                    <p:anim calcmode="lin" valueType="num">
                                      <p:cBhvr additive="repl">
                                        <p:cTn id="7" dur="500"/>
                                        <p:tgtEl>
                                          <p:spTgt spid="234"/>
                                        </p:tgtEl>
                                        <p:attrNameLst>
                                          <p:attrName>ppt_x</p:attrName>
                                        </p:attrNameLst>
                                      </p:cBhvr>
                                      <p:tavLst>
                                        <p:tav tm="0">
                                          <p:val>
                                            <p:strVal val="#ppt_x-1"/>
                                          </p:val>
                                        </p:tav>
                                        <p:tav tm="100000">
                                          <p:val>
                                            <p:strVal val="#ppt_x"/>
                                          </p:val>
                                        </p:tav>
                                      </p:tavLst>
                                    </p:anim>
                                  </p:childTnLst>
                                </p:cTn>
                              </p:par>
                              <p:par>
                                <p:cTn id="8" nodeType="withEffect" fill="hold" presetClass="entr" presetID="2" presetSubtype="4">
                                  <p:stCondLst>
                                    <p:cond delay="0"/>
                                  </p:stCondLst>
                                  <p:childTnLst>
                                    <p:set>
                                      <p:cBhvr>
                                        <p:cTn id="9" dur="1" fill="hold">
                                          <p:stCondLst>
                                            <p:cond delay="0"/>
                                          </p:stCondLst>
                                        </p:cTn>
                                        <p:tgtEl>
                                          <p:spTgt spid="238"/>
                                        </p:tgtEl>
                                        <p:attrNameLst>
                                          <p:attrName>style.visibility</p:attrName>
                                        </p:attrNameLst>
                                      </p:cBhvr>
                                      <p:to>
                                        <p:strVal val="visible"/>
                                      </p:to>
                                    </p:set>
                                    <p:anim calcmode="lin" valueType="num">
                                      <p:cBhvr additive="repl">
                                        <p:cTn id="10" dur="500"/>
                                        <p:tgtEl>
                                          <p:spTgt spid="238"/>
                                        </p:tgtEl>
                                        <p:attrNameLst>
                                          <p:attrName>ppt_y</p:attrName>
                                        </p:attrNameLst>
                                      </p:cBhvr>
                                      <p:tavLst>
                                        <p:tav tm="0">
                                          <p:val>
                                            <p:strVal val="#ppt_y+1"/>
                                          </p:val>
                                        </p:tav>
                                        <p:tav tm="100000">
                                          <p:val>
                                            <p:strVal val="#ppt_y"/>
                                          </p:val>
                                        </p:tav>
                                      </p:tavLst>
                                    </p:anim>
                                  </p:childTnLst>
                                </p:cTn>
                              </p:par>
                            </p:childTnLst>
                          </p:cTn>
                        </p:par>
                        <p:par>
                          <p:cTn id="11" fill="hold">
                            <p:stCondLst>
                              <p:cond delay="500"/>
                            </p:stCondLst>
                            <p:childTnLst>
                              <p:par>
                                <p:cTn id="12" nodeType="afterEffect" fill="hold" presetClass="entr" presetID="2" presetSubtype="4">
                                  <p:stCondLst>
                                    <p:cond delay="0"/>
                                  </p:stCondLst>
                                  <p:childTnLst>
                                    <p:set>
                                      <p:cBhvr>
                                        <p:cTn id="13" dur="1" fill="hold">
                                          <p:stCondLst>
                                            <p:cond delay="0"/>
                                          </p:stCondLst>
                                        </p:cTn>
                                        <p:tgtEl>
                                          <p:spTgt spid="242"/>
                                        </p:tgtEl>
                                        <p:attrNameLst>
                                          <p:attrName>style.visibility</p:attrName>
                                        </p:attrNameLst>
                                      </p:cBhvr>
                                      <p:to>
                                        <p:strVal val="visible"/>
                                      </p:to>
                                    </p:set>
                                    <p:anim calcmode="lin" valueType="num">
                                      <p:cBhvr additive="repl">
                                        <p:cTn id="14" dur="500"/>
                                        <p:tgtEl>
                                          <p:spTgt spid="242"/>
                                        </p:tgtEl>
                                        <p:attrNameLst>
                                          <p:attrName>ppt_y</p:attrName>
                                        </p:attrNameLst>
                                      </p:cBhvr>
                                      <p:tavLst>
                                        <p:tav tm="0">
                                          <p:val>
                                            <p:strVal val="#ppt_y+1"/>
                                          </p:val>
                                        </p:tav>
                                        <p:tav tm="100000">
                                          <p:val>
                                            <p:strVal val="#ppt_y"/>
                                          </p:val>
                                        </p:tav>
                                      </p:tavLst>
                                    </p:anim>
                                  </p:childTnLst>
                                </p:cTn>
                              </p:par>
                              <p:par>
                                <p:cTn id="15" nodeType="withEffect" fill="hold" presetClass="entr" presetID="2" presetSubtype="4">
                                  <p:stCondLst>
                                    <p:cond delay="0"/>
                                  </p:stCondLst>
                                  <p:childTnLst>
                                    <p:set>
                                      <p:cBhvr>
                                        <p:cTn id="16" dur="1" fill="hold">
                                          <p:stCondLst>
                                            <p:cond delay="0"/>
                                          </p:stCondLst>
                                        </p:cTn>
                                        <p:tgtEl>
                                          <p:spTgt spid="245"/>
                                        </p:tgtEl>
                                        <p:attrNameLst>
                                          <p:attrName>style.visibility</p:attrName>
                                        </p:attrNameLst>
                                      </p:cBhvr>
                                      <p:to>
                                        <p:strVal val="visible"/>
                                      </p:to>
                                    </p:set>
                                    <p:anim calcmode="lin" valueType="num">
                                      <p:cBhvr additive="repl">
                                        <p:cTn id="17" dur="500"/>
                                        <p:tgtEl>
                                          <p:spTgt spid="2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CustomShape 1"/>
          <p:cNvSpPr/>
          <p:nvPr/>
        </p:nvSpPr>
        <p:spPr>
          <a:xfrm>
            <a:off x="1275480" y="4720680"/>
            <a:ext cx="5275800" cy="6726600"/>
          </a:xfrm>
          <a:prstGeom prst="rect">
            <a:avLst/>
          </a:prstGeom>
          <a:solidFill>
            <a:srgbClr val="eaeaea"/>
          </a:solidFill>
          <a:ln>
            <a:noFill/>
          </a:ln>
        </p:spPr>
        <p:style>
          <a:lnRef idx="0"/>
          <a:fillRef idx="0"/>
          <a:effectRef idx="0"/>
          <a:fontRef idx="minor"/>
        </p:style>
      </p:sp>
      <p:sp>
        <p:nvSpPr>
          <p:cNvPr id="253" name="CustomShape 2"/>
          <p:cNvSpPr/>
          <p:nvPr/>
        </p:nvSpPr>
        <p:spPr>
          <a:xfrm>
            <a:off x="1321200" y="2376000"/>
            <a:ext cx="5224320" cy="2291040"/>
          </a:xfrm>
          <a:prstGeom prst="rect">
            <a:avLst/>
          </a:prstGeom>
          <a:solidFill>
            <a:schemeClr val="accent1"/>
          </a:solidFill>
          <a:ln>
            <a:noFill/>
          </a:ln>
        </p:spPr>
        <p:style>
          <a:lnRef idx="0"/>
          <a:fillRef idx="0"/>
          <a:effectRef idx="0"/>
          <a:fontRef idx="minor"/>
        </p:style>
      </p:sp>
      <p:sp>
        <p:nvSpPr>
          <p:cNvPr id="254" name="CustomShape 3"/>
          <p:cNvSpPr/>
          <p:nvPr/>
        </p:nvSpPr>
        <p:spPr>
          <a:xfrm>
            <a:off x="6947640" y="4617720"/>
            <a:ext cx="4931640" cy="6865560"/>
          </a:xfrm>
          <a:prstGeom prst="rect">
            <a:avLst/>
          </a:prstGeom>
          <a:solidFill>
            <a:srgbClr val="eaeaea"/>
          </a:solidFill>
          <a:ln>
            <a:noFill/>
          </a:ln>
        </p:spPr>
        <p:style>
          <a:lnRef idx="0"/>
          <a:fillRef idx="0"/>
          <a:effectRef idx="0"/>
          <a:fontRef idx="minor"/>
        </p:style>
      </p:sp>
      <p:sp>
        <p:nvSpPr>
          <p:cNvPr id="255" name="CustomShape 4"/>
          <p:cNvSpPr/>
          <p:nvPr/>
        </p:nvSpPr>
        <p:spPr>
          <a:xfrm>
            <a:off x="6984000" y="2376000"/>
            <a:ext cx="4931640" cy="2291040"/>
          </a:xfrm>
          <a:prstGeom prst="rect">
            <a:avLst/>
          </a:prstGeom>
          <a:solidFill>
            <a:schemeClr val="accent2"/>
          </a:solidFill>
          <a:ln>
            <a:noFill/>
          </a:ln>
        </p:spPr>
        <p:style>
          <a:lnRef idx="0"/>
          <a:fillRef idx="0"/>
          <a:effectRef idx="0"/>
          <a:fontRef idx="minor"/>
        </p:style>
      </p:sp>
      <p:sp>
        <p:nvSpPr>
          <p:cNvPr id="256" name="CustomShape 5"/>
          <p:cNvSpPr/>
          <p:nvPr/>
        </p:nvSpPr>
        <p:spPr>
          <a:xfrm>
            <a:off x="12395160" y="4617720"/>
            <a:ext cx="4924800" cy="6829560"/>
          </a:xfrm>
          <a:prstGeom prst="rect">
            <a:avLst/>
          </a:prstGeom>
          <a:solidFill>
            <a:srgbClr val="eaeaea"/>
          </a:solidFill>
          <a:ln>
            <a:noFill/>
          </a:ln>
        </p:spPr>
        <p:style>
          <a:lnRef idx="0"/>
          <a:fillRef idx="0"/>
          <a:effectRef idx="0"/>
          <a:fontRef idx="minor"/>
        </p:style>
      </p:sp>
      <p:sp>
        <p:nvSpPr>
          <p:cNvPr id="257" name="CustomShape 6"/>
          <p:cNvSpPr/>
          <p:nvPr/>
        </p:nvSpPr>
        <p:spPr>
          <a:xfrm>
            <a:off x="12352680" y="2448000"/>
            <a:ext cx="4967280" cy="2169000"/>
          </a:xfrm>
          <a:prstGeom prst="rect">
            <a:avLst/>
          </a:prstGeom>
          <a:solidFill>
            <a:schemeClr val="accent3"/>
          </a:solidFill>
          <a:ln>
            <a:noFill/>
          </a:ln>
        </p:spPr>
        <p:style>
          <a:lnRef idx="0"/>
          <a:fillRef idx="0"/>
          <a:effectRef idx="0"/>
          <a:fontRef idx="minor"/>
        </p:style>
      </p:sp>
      <p:sp>
        <p:nvSpPr>
          <p:cNvPr id="258" name="CustomShape 7"/>
          <p:cNvSpPr/>
          <p:nvPr/>
        </p:nvSpPr>
        <p:spPr>
          <a:xfrm>
            <a:off x="17835480" y="4545720"/>
            <a:ext cx="4843800" cy="6901560"/>
          </a:xfrm>
          <a:prstGeom prst="rect">
            <a:avLst/>
          </a:prstGeom>
          <a:solidFill>
            <a:srgbClr val="eaeaea"/>
          </a:solidFill>
          <a:ln>
            <a:noFill/>
          </a:ln>
        </p:spPr>
        <p:style>
          <a:lnRef idx="0"/>
          <a:fillRef idx="0"/>
          <a:effectRef idx="0"/>
          <a:fontRef idx="minor"/>
        </p:style>
      </p:sp>
      <p:sp>
        <p:nvSpPr>
          <p:cNvPr id="259" name="CustomShape 8"/>
          <p:cNvSpPr/>
          <p:nvPr/>
        </p:nvSpPr>
        <p:spPr>
          <a:xfrm>
            <a:off x="17862480" y="2448000"/>
            <a:ext cx="4843800" cy="2087280"/>
          </a:xfrm>
          <a:prstGeom prst="rect">
            <a:avLst/>
          </a:prstGeom>
          <a:solidFill>
            <a:schemeClr val="accent4"/>
          </a:solidFill>
          <a:ln>
            <a:noFill/>
          </a:ln>
        </p:spPr>
        <p:style>
          <a:lnRef idx="0"/>
          <a:fillRef idx="0"/>
          <a:effectRef idx="0"/>
          <a:fontRef idx="minor"/>
        </p:style>
      </p:sp>
      <p:sp>
        <p:nvSpPr>
          <p:cNvPr id="260" name="CustomShape 9"/>
          <p:cNvSpPr/>
          <p:nvPr/>
        </p:nvSpPr>
        <p:spPr>
          <a:xfrm>
            <a:off x="1584000" y="2738160"/>
            <a:ext cx="4751280" cy="143712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4200" spc="-1" strike="noStrike">
                <a:solidFill>
                  <a:srgbClr val="ffffff"/>
                </a:solidFill>
                <a:latin typeface="Open Sans Light"/>
                <a:ea typeface="Open Sans Light"/>
              </a:rPr>
              <a:t>Version Control System</a:t>
            </a:r>
            <a:endParaRPr b="0" lang="en-IN" sz="4200" spc="-1" strike="noStrike">
              <a:latin typeface="Arial"/>
            </a:endParaRPr>
          </a:p>
        </p:txBody>
      </p:sp>
      <p:sp>
        <p:nvSpPr>
          <p:cNvPr id="261" name="CustomShape 10"/>
          <p:cNvSpPr/>
          <p:nvPr/>
        </p:nvSpPr>
        <p:spPr>
          <a:xfrm>
            <a:off x="2161080" y="6660720"/>
            <a:ext cx="3742560" cy="2584080"/>
          </a:xfrm>
          <a:prstGeom prst="rect">
            <a:avLst/>
          </a:prstGeom>
          <a:noFill/>
          <a:ln>
            <a:noFill/>
          </a:ln>
        </p:spPr>
        <p:style>
          <a:lnRef idx="0"/>
          <a:fillRef idx="0"/>
          <a:effectRef idx="0"/>
          <a:fontRef idx="minor"/>
        </p:style>
        <p:txBody>
          <a:bodyPr lIns="0" rIns="0" tIns="0" bIns="0">
            <a:noAutofit/>
          </a:bodyPr>
          <a:p>
            <a:pPr algn="ctr">
              <a:lnSpc>
                <a:spcPct val="140000"/>
              </a:lnSpc>
              <a:tabLst>
                <a:tab algn="l" pos="0"/>
              </a:tabLst>
            </a:pPr>
            <a:r>
              <a:rPr b="0" lang="en-US" sz="2400" spc="-1" strike="noStrike">
                <a:solidFill>
                  <a:srgbClr val="050a19"/>
                </a:solidFill>
                <a:latin typeface="Open Sans Light"/>
                <a:ea typeface="Open Sans Light"/>
              </a:rPr>
              <a:t>Git is a Distributed Version Control System since the code is present in every developer’s computer. I will explain the concept of remote and local repositories later in this article. </a:t>
            </a:r>
            <a:endParaRPr b="0" lang="en-IN" sz="2400" spc="-1" strike="noStrike">
              <a:latin typeface="Arial"/>
            </a:endParaRPr>
          </a:p>
        </p:txBody>
      </p:sp>
      <p:sp>
        <p:nvSpPr>
          <p:cNvPr id="262" name="CustomShape 11"/>
          <p:cNvSpPr/>
          <p:nvPr/>
        </p:nvSpPr>
        <p:spPr>
          <a:xfrm>
            <a:off x="7622640" y="2664000"/>
            <a:ext cx="3742560" cy="16797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4200" spc="-1" strike="noStrike">
                <a:solidFill>
                  <a:srgbClr val="ffffff"/>
                </a:solidFill>
                <a:latin typeface="Open Sans Light"/>
                <a:ea typeface="Open Sans Light"/>
              </a:rPr>
              <a:t>Efficient Handling</a:t>
            </a:r>
            <a:endParaRPr b="0" lang="en-IN" sz="4200" spc="-1" strike="noStrike">
              <a:latin typeface="Arial"/>
            </a:endParaRPr>
          </a:p>
        </p:txBody>
      </p:sp>
      <p:sp>
        <p:nvSpPr>
          <p:cNvPr id="263" name="CustomShape 12"/>
          <p:cNvSpPr/>
          <p:nvPr/>
        </p:nvSpPr>
        <p:spPr>
          <a:xfrm>
            <a:off x="7622640" y="6788880"/>
            <a:ext cx="3742560" cy="2534400"/>
          </a:xfrm>
          <a:prstGeom prst="rect">
            <a:avLst/>
          </a:prstGeom>
          <a:noFill/>
          <a:ln>
            <a:noFill/>
          </a:ln>
        </p:spPr>
        <p:style>
          <a:lnRef idx="0"/>
          <a:fillRef idx="0"/>
          <a:effectRef idx="0"/>
          <a:fontRef idx="minor"/>
        </p:style>
        <p:txBody>
          <a:bodyPr lIns="0" rIns="0" tIns="0" bIns="0">
            <a:noAutofit/>
          </a:bodyPr>
          <a:p>
            <a:pPr algn="ctr">
              <a:lnSpc>
                <a:spcPct val="140000"/>
              </a:lnSpc>
              <a:tabLst>
                <a:tab algn="l" pos="0"/>
              </a:tabLst>
            </a:pPr>
            <a:r>
              <a:rPr b="0" lang="en-US" sz="2400" spc="-1" strike="noStrike">
                <a:solidFill>
                  <a:srgbClr val="050a19"/>
                </a:solidFill>
                <a:latin typeface="Open Sans Light"/>
                <a:ea typeface="Open Sans Light"/>
              </a:rPr>
              <a:t>It enables you to go backward in your work so that you can rectify the origin of mistakes you did previously and make a new tangent in the time axis and manage messed up things.</a:t>
            </a:r>
            <a:endParaRPr b="0" lang="en-IN" sz="2400" spc="-1" strike="noStrike">
              <a:latin typeface="Arial"/>
            </a:endParaRPr>
          </a:p>
        </p:txBody>
      </p:sp>
      <p:sp>
        <p:nvSpPr>
          <p:cNvPr id="264" name="CustomShape 13"/>
          <p:cNvSpPr/>
          <p:nvPr/>
        </p:nvSpPr>
        <p:spPr>
          <a:xfrm>
            <a:off x="12960720" y="2808000"/>
            <a:ext cx="3742560" cy="64512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4200" spc="-1" strike="noStrike">
                <a:solidFill>
                  <a:srgbClr val="ffffff"/>
                </a:solidFill>
                <a:latin typeface="Open Sans Light"/>
                <a:ea typeface="Open Sans Light"/>
              </a:rPr>
              <a:t>Non Linear Development</a:t>
            </a:r>
            <a:endParaRPr b="0" lang="en-IN" sz="4200" spc="-1" strike="noStrike">
              <a:latin typeface="Arial"/>
            </a:endParaRPr>
          </a:p>
        </p:txBody>
      </p:sp>
      <p:sp>
        <p:nvSpPr>
          <p:cNvPr id="265" name="CustomShape 14"/>
          <p:cNvSpPr/>
          <p:nvPr/>
        </p:nvSpPr>
        <p:spPr>
          <a:xfrm>
            <a:off x="12960720" y="6788880"/>
            <a:ext cx="3742560" cy="2534400"/>
          </a:xfrm>
          <a:prstGeom prst="rect">
            <a:avLst/>
          </a:prstGeom>
          <a:noFill/>
          <a:ln>
            <a:noFill/>
          </a:ln>
        </p:spPr>
        <p:style>
          <a:lnRef idx="0"/>
          <a:fillRef idx="0"/>
          <a:effectRef idx="0"/>
          <a:fontRef idx="minor"/>
        </p:style>
        <p:txBody>
          <a:bodyPr lIns="0" rIns="0" tIns="0" bIns="0">
            <a:noAutofit/>
          </a:bodyPr>
          <a:p>
            <a:pPr algn="ctr">
              <a:lnSpc>
                <a:spcPct val="140000"/>
              </a:lnSpc>
              <a:tabLst>
                <a:tab algn="l" pos="0"/>
              </a:tabLst>
            </a:pPr>
            <a:r>
              <a:rPr b="0" lang="en-US" sz="2400" spc="-1" strike="noStrike">
                <a:solidFill>
                  <a:srgbClr val="050a19"/>
                </a:solidFill>
                <a:latin typeface="Open Sans Light"/>
                <a:ea typeface="Open Sans Light"/>
              </a:rPr>
              <a:t>Git supports frictionless and rapid context switching between different linear workflows. This allows developers to work asynchronously and managers to do.</a:t>
            </a:r>
            <a:endParaRPr b="0" lang="en-IN" sz="2400" spc="-1" strike="noStrike">
              <a:latin typeface="Arial"/>
            </a:endParaRPr>
          </a:p>
        </p:txBody>
      </p:sp>
      <p:sp>
        <p:nvSpPr>
          <p:cNvPr id="266" name="CustomShape 15"/>
          <p:cNvSpPr/>
          <p:nvPr/>
        </p:nvSpPr>
        <p:spPr>
          <a:xfrm>
            <a:off x="18413280" y="2826720"/>
            <a:ext cx="3742560" cy="64512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4200" spc="-1" strike="noStrike">
                <a:solidFill>
                  <a:srgbClr val="ffffff"/>
                </a:solidFill>
                <a:latin typeface="Open Sans Light"/>
                <a:ea typeface="Open Sans Light"/>
              </a:rPr>
              <a:t>Merge Strategies</a:t>
            </a:r>
            <a:endParaRPr b="0" lang="en-IN" sz="4200" spc="-1" strike="noStrike">
              <a:latin typeface="Arial"/>
            </a:endParaRPr>
          </a:p>
        </p:txBody>
      </p:sp>
      <p:sp>
        <p:nvSpPr>
          <p:cNvPr id="267" name="CustomShape 16"/>
          <p:cNvSpPr/>
          <p:nvPr/>
        </p:nvSpPr>
        <p:spPr>
          <a:xfrm>
            <a:off x="18413280" y="7115040"/>
            <a:ext cx="3742560" cy="2534400"/>
          </a:xfrm>
          <a:prstGeom prst="rect">
            <a:avLst/>
          </a:prstGeom>
          <a:noFill/>
          <a:ln>
            <a:noFill/>
          </a:ln>
        </p:spPr>
        <p:style>
          <a:lnRef idx="0"/>
          <a:fillRef idx="0"/>
          <a:effectRef idx="0"/>
          <a:fontRef idx="minor"/>
        </p:style>
        <p:txBody>
          <a:bodyPr lIns="0" rIns="0" tIns="0" bIns="0">
            <a:noAutofit/>
          </a:bodyPr>
          <a:p>
            <a:pPr algn="ctr">
              <a:lnSpc>
                <a:spcPct val="140000"/>
              </a:lnSpc>
              <a:tabLst>
                <a:tab algn="l" pos="0"/>
              </a:tabLst>
            </a:pPr>
            <a:r>
              <a:rPr b="0" lang="en-US" sz="2400" spc="-1" strike="noStrike">
                <a:solidFill>
                  <a:srgbClr val="050a19"/>
                </a:solidFill>
                <a:latin typeface="Open Sans Light"/>
                <a:ea typeface="Open Sans Light"/>
              </a:rPr>
              <a:t>Git's provides a way of putting a forked history back together again.</a:t>
            </a:r>
            <a:endParaRPr b="0" lang="en-IN" sz="2400" spc="-1" strike="noStrike">
              <a:latin typeface="Arial"/>
            </a:endParaRPr>
          </a:p>
        </p:txBody>
      </p:sp>
      <p:sp>
        <p:nvSpPr>
          <p:cNvPr id="268" name="CustomShape 17"/>
          <p:cNvSpPr/>
          <p:nvPr/>
        </p:nvSpPr>
        <p:spPr>
          <a:xfrm>
            <a:off x="8943480" y="5252760"/>
            <a:ext cx="1100520" cy="1194480"/>
          </a:xfrm>
          <a:custGeom>
            <a:avLst/>
            <a:gdLst/>
            <a:ahLst/>
            <a:rect l="l" t="t" r="r" b="b"/>
            <a:pathLst>
              <a:path w="2410" h="2622">
                <a:moveTo>
                  <a:pt x="2383" y="0"/>
                </a:moveTo>
                <a:cubicBezTo>
                  <a:pt x="27" y="0"/>
                  <a:pt x="27" y="0"/>
                  <a:pt x="27" y="0"/>
                </a:cubicBezTo>
                <a:cubicBezTo>
                  <a:pt x="12" y="0"/>
                  <a:pt x="0" y="12"/>
                  <a:pt x="0" y="27"/>
                </a:cubicBezTo>
                <a:cubicBezTo>
                  <a:pt x="0" y="2595"/>
                  <a:pt x="0" y="2595"/>
                  <a:pt x="0" y="2595"/>
                </a:cubicBezTo>
                <a:cubicBezTo>
                  <a:pt x="0" y="2610"/>
                  <a:pt x="12" y="2622"/>
                  <a:pt x="27" y="2622"/>
                </a:cubicBezTo>
                <a:cubicBezTo>
                  <a:pt x="2383" y="2622"/>
                  <a:pt x="2383" y="2622"/>
                  <a:pt x="2383" y="2622"/>
                </a:cubicBezTo>
                <a:cubicBezTo>
                  <a:pt x="2398" y="2622"/>
                  <a:pt x="2410" y="2610"/>
                  <a:pt x="2410" y="2595"/>
                </a:cubicBezTo>
                <a:cubicBezTo>
                  <a:pt x="2410" y="27"/>
                  <a:pt x="2410" y="27"/>
                  <a:pt x="2410" y="27"/>
                </a:cubicBezTo>
                <a:cubicBezTo>
                  <a:pt x="2410" y="12"/>
                  <a:pt x="2398" y="0"/>
                  <a:pt x="2383" y="0"/>
                </a:cubicBezTo>
                <a:close/>
                <a:moveTo>
                  <a:pt x="2356" y="2568"/>
                </a:moveTo>
                <a:cubicBezTo>
                  <a:pt x="53" y="2568"/>
                  <a:pt x="53" y="2568"/>
                  <a:pt x="53" y="2568"/>
                </a:cubicBezTo>
                <a:cubicBezTo>
                  <a:pt x="53" y="54"/>
                  <a:pt x="53" y="54"/>
                  <a:pt x="53" y="54"/>
                </a:cubicBezTo>
                <a:cubicBezTo>
                  <a:pt x="2356" y="54"/>
                  <a:pt x="2356" y="54"/>
                  <a:pt x="2356" y="54"/>
                </a:cubicBezTo>
                <a:lnTo>
                  <a:pt x="2356" y="2568"/>
                </a:lnTo>
                <a:close/>
                <a:moveTo>
                  <a:pt x="580" y="1060"/>
                </a:moveTo>
                <a:cubicBezTo>
                  <a:pt x="253" y="1060"/>
                  <a:pt x="253" y="1060"/>
                  <a:pt x="253" y="1060"/>
                </a:cubicBezTo>
                <a:cubicBezTo>
                  <a:pt x="238" y="1060"/>
                  <a:pt x="226" y="1072"/>
                  <a:pt x="226" y="1087"/>
                </a:cubicBezTo>
                <a:cubicBezTo>
                  <a:pt x="226" y="1414"/>
                  <a:pt x="226" y="1414"/>
                  <a:pt x="226" y="1414"/>
                </a:cubicBezTo>
                <a:cubicBezTo>
                  <a:pt x="226" y="1429"/>
                  <a:pt x="238" y="1441"/>
                  <a:pt x="253" y="1441"/>
                </a:cubicBezTo>
                <a:cubicBezTo>
                  <a:pt x="580" y="1441"/>
                  <a:pt x="580" y="1441"/>
                  <a:pt x="580" y="1441"/>
                </a:cubicBezTo>
                <a:cubicBezTo>
                  <a:pt x="595" y="1441"/>
                  <a:pt x="607" y="1429"/>
                  <a:pt x="607" y="1414"/>
                </a:cubicBezTo>
                <a:cubicBezTo>
                  <a:pt x="607" y="1087"/>
                  <a:pt x="607" y="1087"/>
                  <a:pt x="607" y="1087"/>
                </a:cubicBezTo>
                <a:cubicBezTo>
                  <a:pt x="607" y="1072"/>
                  <a:pt x="595" y="1060"/>
                  <a:pt x="580" y="1060"/>
                </a:cubicBezTo>
                <a:close/>
                <a:moveTo>
                  <a:pt x="553" y="1387"/>
                </a:moveTo>
                <a:cubicBezTo>
                  <a:pt x="280" y="1387"/>
                  <a:pt x="280" y="1387"/>
                  <a:pt x="280" y="1387"/>
                </a:cubicBezTo>
                <a:cubicBezTo>
                  <a:pt x="280" y="1114"/>
                  <a:pt x="280" y="1114"/>
                  <a:pt x="280" y="1114"/>
                </a:cubicBezTo>
                <a:cubicBezTo>
                  <a:pt x="553" y="1114"/>
                  <a:pt x="553" y="1114"/>
                  <a:pt x="553" y="1114"/>
                </a:cubicBezTo>
                <a:lnTo>
                  <a:pt x="553" y="1387"/>
                </a:lnTo>
                <a:close/>
                <a:moveTo>
                  <a:pt x="1103" y="1060"/>
                </a:moveTo>
                <a:cubicBezTo>
                  <a:pt x="776" y="1060"/>
                  <a:pt x="776" y="1060"/>
                  <a:pt x="776" y="1060"/>
                </a:cubicBezTo>
                <a:cubicBezTo>
                  <a:pt x="761" y="1060"/>
                  <a:pt x="749" y="1072"/>
                  <a:pt x="749" y="1087"/>
                </a:cubicBezTo>
                <a:cubicBezTo>
                  <a:pt x="749" y="1414"/>
                  <a:pt x="749" y="1414"/>
                  <a:pt x="749" y="1414"/>
                </a:cubicBezTo>
                <a:cubicBezTo>
                  <a:pt x="749" y="1429"/>
                  <a:pt x="761" y="1441"/>
                  <a:pt x="776" y="1441"/>
                </a:cubicBezTo>
                <a:cubicBezTo>
                  <a:pt x="1103" y="1441"/>
                  <a:pt x="1103" y="1441"/>
                  <a:pt x="1103" y="1441"/>
                </a:cubicBezTo>
                <a:cubicBezTo>
                  <a:pt x="1118" y="1441"/>
                  <a:pt x="1130" y="1429"/>
                  <a:pt x="1130" y="1414"/>
                </a:cubicBezTo>
                <a:cubicBezTo>
                  <a:pt x="1130" y="1087"/>
                  <a:pt x="1130" y="1087"/>
                  <a:pt x="1130" y="1087"/>
                </a:cubicBezTo>
                <a:cubicBezTo>
                  <a:pt x="1130" y="1072"/>
                  <a:pt x="1118" y="1060"/>
                  <a:pt x="1103" y="1060"/>
                </a:cubicBezTo>
                <a:close/>
                <a:moveTo>
                  <a:pt x="1076" y="1387"/>
                </a:moveTo>
                <a:cubicBezTo>
                  <a:pt x="803" y="1387"/>
                  <a:pt x="803" y="1387"/>
                  <a:pt x="803" y="1387"/>
                </a:cubicBezTo>
                <a:cubicBezTo>
                  <a:pt x="803" y="1114"/>
                  <a:pt x="803" y="1114"/>
                  <a:pt x="803" y="1114"/>
                </a:cubicBezTo>
                <a:cubicBezTo>
                  <a:pt x="1076" y="1114"/>
                  <a:pt x="1076" y="1114"/>
                  <a:pt x="1076" y="1114"/>
                </a:cubicBezTo>
                <a:lnTo>
                  <a:pt x="1076" y="1387"/>
                </a:lnTo>
                <a:close/>
                <a:moveTo>
                  <a:pt x="224" y="872"/>
                </a:moveTo>
                <a:cubicBezTo>
                  <a:pt x="2186" y="872"/>
                  <a:pt x="2186" y="872"/>
                  <a:pt x="2186" y="872"/>
                </a:cubicBezTo>
                <a:cubicBezTo>
                  <a:pt x="2201" y="872"/>
                  <a:pt x="2213" y="860"/>
                  <a:pt x="2213" y="845"/>
                </a:cubicBezTo>
                <a:cubicBezTo>
                  <a:pt x="2213" y="321"/>
                  <a:pt x="2213" y="321"/>
                  <a:pt x="2213" y="321"/>
                </a:cubicBezTo>
                <a:cubicBezTo>
                  <a:pt x="2213" y="306"/>
                  <a:pt x="2201" y="294"/>
                  <a:pt x="2186" y="294"/>
                </a:cubicBezTo>
                <a:cubicBezTo>
                  <a:pt x="224" y="294"/>
                  <a:pt x="224" y="294"/>
                  <a:pt x="224" y="294"/>
                </a:cubicBezTo>
                <a:cubicBezTo>
                  <a:pt x="209" y="294"/>
                  <a:pt x="197" y="306"/>
                  <a:pt x="197" y="321"/>
                </a:cubicBezTo>
                <a:cubicBezTo>
                  <a:pt x="197" y="845"/>
                  <a:pt x="197" y="845"/>
                  <a:pt x="197" y="845"/>
                </a:cubicBezTo>
                <a:cubicBezTo>
                  <a:pt x="197" y="860"/>
                  <a:pt x="209" y="872"/>
                  <a:pt x="224" y="872"/>
                </a:cubicBezTo>
                <a:close/>
                <a:moveTo>
                  <a:pt x="251" y="347"/>
                </a:moveTo>
                <a:cubicBezTo>
                  <a:pt x="2159" y="347"/>
                  <a:pt x="2159" y="347"/>
                  <a:pt x="2159" y="347"/>
                </a:cubicBezTo>
                <a:cubicBezTo>
                  <a:pt x="2159" y="818"/>
                  <a:pt x="2159" y="818"/>
                  <a:pt x="2159" y="818"/>
                </a:cubicBezTo>
                <a:cubicBezTo>
                  <a:pt x="251" y="818"/>
                  <a:pt x="251" y="818"/>
                  <a:pt x="251" y="818"/>
                </a:cubicBezTo>
                <a:lnTo>
                  <a:pt x="251" y="347"/>
                </a:lnTo>
                <a:close/>
                <a:moveTo>
                  <a:pt x="1626" y="1060"/>
                </a:moveTo>
                <a:cubicBezTo>
                  <a:pt x="1299" y="1060"/>
                  <a:pt x="1299" y="1060"/>
                  <a:pt x="1299" y="1060"/>
                </a:cubicBezTo>
                <a:cubicBezTo>
                  <a:pt x="1284" y="1060"/>
                  <a:pt x="1272" y="1072"/>
                  <a:pt x="1272" y="1087"/>
                </a:cubicBezTo>
                <a:cubicBezTo>
                  <a:pt x="1272" y="1414"/>
                  <a:pt x="1272" y="1414"/>
                  <a:pt x="1272" y="1414"/>
                </a:cubicBezTo>
                <a:cubicBezTo>
                  <a:pt x="1272" y="1429"/>
                  <a:pt x="1284" y="1441"/>
                  <a:pt x="1299" y="1441"/>
                </a:cubicBezTo>
                <a:cubicBezTo>
                  <a:pt x="1626" y="1441"/>
                  <a:pt x="1626" y="1441"/>
                  <a:pt x="1626" y="1441"/>
                </a:cubicBezTo>
                <a:cubicBezTo>
                  <a:pt x="1640" y="1441"/>
                  <a:pt x="1652" y="1429"/>
                  <a:pt x="1652" y="1414"/>
                </a:cubicBezTo>
                <a:cubicBezTo>
                  <a:pt x="1652" y="1087"/>
                  <a:pt x="1652" y="1087"/>
                  <a:pt x="1652" y="1087"/>
                </a:cubicBezTo>
                <a:cubicBezTo>
                  <a:pt x="1652" y="1072"/>
                  <a:pt x="1640" y="1060"/>
                  <a:pt x="1626" y="1060"/>
                </a:cubicBezTo>
                <a:close/>
                <a:moveTo>
                  <a:pt x="1599" y="1387"/>
                </a:moveTo>
                <a:cubicBezTo>
                  <a:pt x="1325" y="1387"/>
                  <a:pt x="1325" y="1387"/>
                  <a:pt x="1325" y="1387"/>
                </a:cubicBezTo>
                <a:cubicBezTo>
                  <a:pt x="1325" y="1114"/>
                  <a:pt x="1325" y="1114"/>
                  <a:pt x="1325" y="1114"/>
                </a:cubicBezTo>
                <a:cubicBezTo>
                  <a:pt x="1599" y="1114"/>
                  <a:pt x="1599" y="1114"/>
                  <a:pt x="1599" y="1114"/>
                </a:cubicBezTo>
                <a:lnTo>
                  <a:pt x="1599" y="1387"/>
                </a:lnTo>
                <a:close/>
                <a:moveTo>
                  <a:pt x="2148" y="1060"/>
                </a:moveTo>
                <a:cubicBezTo>
                  <a:pt x="1821" y="1060"/>
                  <a:pt x="1821" y="1060"/>
                  <a:pt x="1821" y="1060"/>
                </a:cubicBezTo>
                <a:cubicBezTo>
                  <a:pt x="1806" y="1060"/>
                  <a:pt x="1794" y="1072"/>
                  <a:pt x="1794" y="1087"/>
                </a:cubicBezTo>
                <a:cubicBezTo>
                  <a:pt x="1794" y="1414"/>
                  <a:pt x="1794" y="1414"/>
                  <a:pt x="1794" y="1414"/>
                </a:cubicBezTo>
                <a:cubicBezTo>
                  <a:pt x="1794" y="1429"/>
                  <a:pt x="1806" y="1441"/>
                  <a:pt x="1821" y="1441"/>
                </a:cubicBezTo>
                <a:cubicBezTo>
                  <a:pt x="2148" y="1441"/>
                  <a:pt x="2148" y="1441"/>
                  <a:pt x="2148" y="1441"/>
                </a:cubicBezTo>
                <a:cubicBezTo>
                  <a:pt x="2163" y="1441"/>
                  <a:pt x="2175" y="1429"/>
                  <a:pt x="2175" y="1414"/>
                </a:cubicBezTo>
                <a:cubicBezTo>
                  <a:pt x="2175" y="1087"/>
                  <a:pt x="2175" y="1087"/>
                  <a:pt x="2175" y="1087"/>
                </a:cubicBezTo>
                <a:cubicBezTo>
                  <a:pt x="2175" y="1072"/>
                  <a:pt x="2163" y="1060"/>
                  <a:pt x="2148" y="1060"/>
                </a:cubicBezTo>
                <a:close/>
                <a:moveTo>
                  <a:pt x="2121" y="1387"/>
                </a:moveTo>
                <a:cubicBezTo>
                  <a:pt x="1848" y="1387"/>
                  <a:pt x="1848" y="1387"/>
                  <a:pt x="1848" y="1387"/>
                </a:cubicBezTo>
                <a:cubicBezTo>
                  <a:pt x="1848" y="1114"/>
                  <a:pt x="1848" y="1114"/>
                  <a:pt x="1848" y="1114"/>
                </a:cubicBezTo>
                <a:cubicBezTo>
                  <a:pt x="2121" y="1114"/>
                  <a:pt x="2121" y="1114"/>
                  <a:pt x="2121" y="1114"/>
                </a:cubicBezTo>
                <a:lnTo>
                  <a:pt x="2121" y="1387"/>
                </a:lnTo>
                <a:close/>
                <a:moveTo>
                  <a:pt x="580" y="1547"/>
                </a:moveTo>
                <a:cubicBezTo>
                  <a:pt x="253" y="1547"/>
                  <a:pt x="253" y="1547"/>
                  <a:pt x="253" y="1547"/>
                </a:cubicBezTo>
                <a:cubicBezTo>
                  <a:pt x="238" y="1547"/>
                  <a:pt x="226" y="1559"/>
                  <a:pt x="226" y="1574"/>
                </a:cubicBezTo>
                <a:cubicBezTo>
                  <a:pt x="226" y="1901"/>
                  <a:pt x="226" y="1901"/>
                  <a:pt x="226" y="1901"/>
                </a:cubicBezTo>
                <a:cubicBezTo>
                  <a:pt x="226" y="1916"/>
                  <a:pt x="238" y="1928"/>
                  <a:pt x="253" y="1928"/>
                </a:cubicBezTo>
                <a:cubicBezTo>
                  <a:pt x="580" y="1928"/>
                  <a:pt x="580" y="1928"/>
                  <a:pt x="580" y="1928"/>
                </a:cubicBezTo>
                <a:cubicBezTo>
                  <a:pt x="595" y="1928"/>
                  <a:pt x="607" y="1916"/>
                  <a:pt x="607" y="1901"/>
                </a:cubicBezTo>
                <a:cubicBezTo>
                  <a:pt x="607" y="1574"/>
                  <a:pt x="607" y="1574"/>
                  <a:pt x="607" y="1574"/>
                </a:cubicBezTo>
                <a:cubicBezTo>
                  <a:pt x="607" y="1559"/>
                  <a:pt x="595" y="1547"/>
                  <a:pt x="580" y="1547"/>
                </a:cubicBezTo>
                <a:close/>
                <a:moveTo>
                  <a:pt x="553" y="1874"/>
                </a:moveTo>
                <a:cubicBezTo>
                  <a:pt x="280" y="1874"/>
                  <a:pt x="280" y="1874"/>
                  <a:pt x="280" y="1874"/>
                </a:cubicBezTo>
                <a:cubicBezTo>
                  <a:pt x="280" y="1601"/>
                  <a:pt x="280" y="1601"/>
                  <a:pt x="280" y="1601"/>
                </a:cubicBezTo>
                <a:cubicBezTo>
                  <a:pt x="553" y="1601"/>
                  <a:pt x="553" y="1601"/>
                  <a:pt x="553" y="1601"/>
                </a:cubicBezTo>
                <a:lnTo>
                  <a:pt x="553" y="1874"/>
                </a:lnTo>
                <a:close/>
                <a:moveTo>
                  <a:pt x="1103" y="1547"/>
                </a:moveTo>
                <a:cubicBezTo>
                  <a:pt x="776" y="1547"/>
                  <a:pt x="776" y="1547"/>
                  <a:pt x="776" y="1547"/>
                </a:cubicBezTo>
                <a:cubicBezTo>
                  <a:pt x="761" y="1547"/>
                  <a:pt x="749" y="1559"/>
                  <a:pt x="749" y="1574"/>
                </a:cubicBezTo>
                <a:cubicBezTo>
                  <a:pt x="749" y="1901"/>
                  <a:pt x="749" y="1901"/>
                  <a:pt x="749" y="1901"/>
                </a:cubicBezTo>
                <a:cubicBezTo>
                  <a:pt x="749" y="1916"/>
                  <a:pt x="761" y="1928"/>
                  <a:pt x="776" y="1928"/>
                </a:cubicBezTo>
                <a:cubicBezTo>
                  <a:pt x="1103" y="1928"/>
                  <a:pt x="1103" y="1928"/>
                  <a:pt x="1103" y="1928"/>
                </a:cubicBezTo>
                <a:cubicBezTo>
                  <a:pt x="1118" y="1928"/>
                  <a:pt x="1130" y="1916"/>
                  <a:pt x="1130" y="1901"/>
                </a:cubicBezTo>
                <a:cubicBezTo>
                  <a:pt x="1130" y="1574"/>
                  <a:pt x="1130" y="1574"/>
                  <a:pt x="1130" y="1574"/>
                </a:cubicBezTo>
                <a:cubicBezTo>
                  <a:pt x="1130" y="1559"/>
                  <a:pt x="1118" y="1547"/>
                  <a:pt x="1103" y="1547"/>
                </a:cubicBezTo>
                <a:close/>
                <a:moveTo>
                  <a:pt x="1076" y="1874"/>
                </a:moveTo>
                <a:cubicBezTo>
                  <a:pt x="803" y="1874"/>
                  <a:pt x="803" y="1874"/>
                  <a:pt x="803" y="1874"/>
                </a:cubicBezTo>
                <a:cubicBezTo>
                  <a:pt x="803" y="1601"/>
                  <a:pt x="803" y="1601"/>
                  <a:pt x="803" y="1601"/>
                </a:cubicBezTo>
                <a:cubicBezTo>
                  <a:pt x="1076" y="1601"/>
                  <a:pt x="1076" y="1601"/>
                  <a:pt x="1076" y="1601"/>
                </a:cubicBezTo>
                <a:lnTo>
                  <a:pt x="1076" y="1874"/>
                </a:lnTo>
                <a:close/>
                <a:moveTo>
                  <a:pt x="1626" y="1547"/>
                </a:moveTo>
                <a:cubicBezTo>
                  <a:pt x="1299" y="1547"/>
                  <a:pt x="1299" y="1547"/>
                  <a:pt x="1299" y="1547"/>
                </a:cubicBezTo>
                <a:cubicBezTo>
                  <a:pt x="1284" y="1547"/>
                  <a:pt x="1272" y="1559"/>
                  <a:pt x="1272" y="1574"/>
                </a:cubicBezTo>
                <a:cubicBezTo>
                  <a:pt x="1272" y="1901"/>
                  <a:pt x="1272" y="1901"/>
                  <a:pt x="1272" y="1901"/>
                </a:cubicBezTo>
                <a:cubicBezTo>
                  <a:pt x="1272" y="1916"/>
                  <a:pt x="1284" y="1928"/>
                  <a:pt x="1299" y="1928"/>
                </a:cubicBezTo>
                <a:cubicBezTo>
                  <a:pt x="1626" y="1928"/>
                  <a:pt x="1626" y="1928"/>
                  <a:pt x="1626" y="1928"/>
                </a:cubicBezTo>
                <a:cubicBezTo>
                  <a:pt x="1640" y="1928"/>
                  <a:pt x="1652" y="1916"/>
                  <a:pt x="1652" y="1901"/>
                </a:cubicBezTo>
                <a:cubicBezTo>
                  <a:pt x="1652" y="1574"/>
                  <a:pt x="1652" y="1574"/>
                  <a:pt x="1652" y="1574"/>
                </a:cubicBezTo>
                <a:cubicBezTo>
                  <a:pt x="1652" y="1559"/>
                  <a:pt x="1640" y="1547"/>
                  <a:pt x="1626" y="1547"/>
                </a:cubicBezTo>
                <a:close/>
                <a:moveTo>
                  <a:pt x="1599" y="1874"/>
                </a:moveTo>
                <a:cubicBezTo>
                  <a:pt x="1325" y="1874"/>
                  <a:pt x="1325" y="1874"/>
                  <a:pt x="1325" y="1874"/>
                </a:cubicBezTo>
                <a:cubicBezTo>
                  <a:pt x="1325" y="1601"/>
                  <a:pt x="1325" y="1601"/>
                  <a:pt x="1325" y="1601"/>
                </a:cubicBezTo>
                <a:cubicBezTo>
                  <a:pt x="1599" y="1601"/>
                  <a:pt x="1599" y="1601"/>
                  <a:pt x="1599" y="1601"/>
                </a:cubicBezTo>
                <a:lnTo>
                  <a:pt x="1599" y="1874"/>
                </a:lnTo>
                <a:close/>
                <a:moveTo>
                  <a:pt x="2148" y="1547"/>
                </a:moveTo>
                <a:cubicBezTo>
                  <a:pt x="1821" y="1547"/>
                  <a:pt x="1821" y="1547"/>
                  <a:pt x="1821" y="1547"/>
                </a:cubicBezTo>
                <a:cubicBezTo>
                  <a:pt x="1806" y="1547"/>
                  <a:pt x="1794" y="1559"/>
                  <a:pt x="1794" y="1574"/>
                </a:cubicBezTo>
                <a:cubicBezTo>
                  <a:pt x="1794" y="1901"/>
                  <a:pt x="1794" y="1901"/>
                  <a:pt x="1794" y="1901"/>
                </a:cubicBezTo>
                <a:cubicBezTo>
                  <a:pt x="1794" y="1916"/>
                  <a:pt x="1806" y="1928"/>
                  <a:pt x="1821" y="1928"/>
                </a:cubicBezTo>
                <a:cubicBezTo>
                  <a:pt x="2148" y="1928"/>
                  <a:pt x="2148" y="1928"/>
                  <a:pt x="2148" y="1928"/>
                </a:cubicBezTo>
                <a:cubicBezTo>
                  <a:pt x="2163" y="1928"/>
                  <a:pt x="2175" y="1916"/>
                  <a:pt x="2175" y="1901"/>
                </a:cubicBezTo>
                <a:cubicBezTo>
                  <a:pt x="2175" y="1574"/>
                  <a:pt x="2175" y="1574"/>
                  <a:pt x="2175" y="1574"/>
                </a:cubicBezTo>
                <a:cubicBezTo>
                  <a:pt x="2175" y="1559"/>
                  <a:pt x="2163" y="1547"/>
                  <a:pt x="2148" y="1547"/>
                </a:cubicBezTo>
                <a:close/>
                <a:moveTo>
                  <a:pt x="2121" y="1874"/>
                </a:moveTo>
                <a:cubicBezTo>
                  <a:pt x="1848" y="1874"/>
                  <a:pt x="1848" y="1874"/>
                  <a:pt x="1848" y="1874"/>
                </a:cubicBezTo>
                <a:cubicBezTo>
                  <a:pt x="1848" y="1601"/>
                  <a:pt x="1848" y="1601"/>
                  <a:pt x="1848" y="1601"/>
                </a:cubicBezTo>
                <a:cubicBezTo>
                  <a:pt x="2121" y="1601"/>
                  <a:pt x="2121" y="1601"/>
                  <a:pt x="2121" y="1601"/>
                </a:cubicBezTo>
                <a:lnTo>
                  <a:pt x="2121" y="1874"/>
                </a:lnTo>
                <a:close/>
                <a:moveTo>
                  <a:pt x="580" y="2033"/>
                </a:moveTo>
                <a:cubicBezTo>
                  <a:pt x="253" y="2033"/>
                  <a:pt x="253" y="2033"/>
                  <a:pt x="253" y="2033"/>
                </a:cubicBezTo>
                <a:cubicBezTo>
                  <a:pt x="238" y="2033"/>
                  <a:pt x="226" y="2045"/>
                  <a:pt x="226" y="2060"/>
                </a:cubicBezTo>
                <a:cubicBezTo>
                  <a:pt x="226" y="2387"/>
                  <a:pt x="226" y="2387"/>
                  <a:pt x="226" y="2387"/>
                </a:cubicBezTo>
                <a:cubicBezTo>
                  <a:pt x="226" y="2402"/>
                  <a:pt x="238" y="2414"/>
                  <a:pt x="253" y="2414"/>
                </a:cubicBezTo>
                <a:cubicBezTo>
                  <a:pt x="580" y="2414"/>
                  <a:pt x="580" y="2414"/>
                  <a:pt x="580" y="2414"/>
                </a:cubicBezTo>
                <a:cubicBezTo>
                  <a:pt x="595" y="2414"/>
                  <a:pt x="607" y="2402"/>
                  <a:pt x="607" y="2387"/>
                </a:cubicBezTo>
                <a:cubicBezTo>
                  <a:pt x="607" y="2060"/>
                  <a:pt x="607" y="2060"/>
                  <a:pt x="607" y="2060"/>
                </a:cubicBezTo>
                <a:cubicBezTo>
                  <a:pt x="607" y="2045"/>
                  <a:pt x="595" y="2033"/>
                  <a:pt x="580" y="2033"/>
                </a:cubicBezTo>
                <a:close/>
                <a:moveTo>
                  <a:pt x="553" y="2360"/>
                </a:moveTo>
                <a:cubicBezTo>
                  <a:pt x="280" y="2360"/>
                  <a:pt x="280" y="2360"/>
                  <a:pt x="280" y="2360"/>
                </a:cubicBezTo>
                <a:cubicBezTo>
                  <a:pt x="280" y="2087"/>
                  <a:pt x="280" y="2087"/>
                  <a:pt x="280" y="2087"/>
                </a:cubicBezTo>
                <a:cubicBezTo>
                  <a:pt x="553" y="2087"/>
                  <a:pt x="553" y="2087"/>
                  <a:pt x="553" y="2087"/>
                </a:cubicBezTo>
                <a:lnTo>
                  <a:pt x="553" y="2360"/>
                </a:lnTo>
                <a:close/>
                <a:moveTo>
                  <a:pt x="1103" y="2033"/>
                </a:moveTo>
                <a:cubicBezTo>
                  <a:pt x="776" y="2033"/>
                  <a:pt x="776" y="2033"/>
                  <a:pt x="776" y="2033"/>
                </a:cubicBezTo>
                <a:cubicBezTo>
                  <a:pt x="761" y="2033"/>
                  <a:pt x="749" y="2045"/>
                  <a:pt x="749" y="2060"/>
                </a:cubicBezTo>
                <a:cubicBezTo>
                  <a:pt x="749" y="2387"/>
                  <a:pt x="749" y="2387"/>
                  <a:pt x="749" y="2387"/>
                </a:cubicBezTo>
                <a:cubicBezTo>
                  <a:pt x="749" y="2402"/>
                  <a:pt x="761" y="2414"/>
                  <a:pt x="776" y="2414"/>
                </a:cubicBezTo>
                <a:cubicBezTo>
                  <a:pt x="1103" y="2414"/>
                  <a:pt x="1103" y="2414"/>
                  <a:pt x="1103" y="2414"/>
                </a:cubicBezTo>
                <a:cubicBezTo>
                  <a:pt x="1118" y="2414"/>
                  <a:pt x="1130" y="2402"/>
                  <a:pt x="1130" y="2387"/>
                </a:cubicBezTo>
                <a:cubicBezTo>
                  <a:pt x="1130" y="2060"/>
                  <a:pt x="1130" y="2060"/>
                  <a:pt x="1130" y="2060"/>
                </a:cubicBezTo>
                <a:cubicBezTo>
                  <a:pt x="1130" y="2045"/>
                  <a:pt x="1118" y="2033"/>
                  <a:pt x="1103" y="2033"/>
                </a:cubicBezTo>
                <a:close/>
                <a:moveTo>
                  <a:pt x="1076" y="2360"/>
                </a:moveTo>
                <a:cubicBezTo>
                  <a:pt x="803" y="2360"/>
                  <a:pt x="803" y="2360"/>
                  <a:pt x="803" y="2360"/>
                </a:cubicBezTo>
                <a:cubicBezTo>
                  <a:pt x="803" y="2087"/>
                  <a:pt x="803" y="2087"/>
                  <a:pt x="803" y="2087"/>
                </a:cubicBezTo>
                <a:cubicBezTo>
                  <a:pt x="1076" y="2087"/>
                  <a:pt x="1076" y="2087"/>
                  <a:pt x="1076" y="2087"/>
                </a:cubicBezTo>
                <a:lnTo>
                  <a:pt x="1076" y="2360"/>
                </a:lnTo>
                <a:close/>
                <a:moveTo>
                  <a:pt x="1626" y="2033"/>
                </a:moveTo>
                <a:cubicBezTo>
                  <a:pt x="1299" y="2033"/>
                  <a:pt x="1299" y="2033"/>
                  <a:pt x="1299" y="2033"/>
                </a:cubicBezTo>
                <a:cubicBezTo>
                  <a:pt x="1284" y="2033"/>
                  <a:pt x="1272" y="2045"/>
                  <a:pt x="1272" y="2060"/>
                </a:cubicBezTo>
                <a:cubicBezTo>
                  <a:pt x="1272" y="2387"/>
                  <a:pt x="1272" y="2387"/>
                  <a:pt x="1272" y="2387"/>
                </a:cubicBezTo>
                <a:cubicBezTo>
                  <a:pt x="1272" y="2402"/>
                  <a:pt x="1284" y="2414"/>
                  <a:pt x="1299" y="2414"/>
                </a:cubicBezTo>
                <a:cubicBezTo>
                  <a:pt x="1626" y="2414"/>
                  <a:pt x="1626" y="2414"/>
                  <a:pt x="1626" y="2414"/>
                </a:cubicBezTo>
                <a:cubicBezTo>
                  <a:pt x="1640" y="2414"/>
                  <a:pt x="1652" y="2402"/>
                  <a:pt x="1652" y="2387"/>
                </a:cubicBezTo>
                <a:cubicBezTo>
                  <a:pt x="1652" y="2060"/>
                  <a:pt x="1652" y="2060"/>
                  <a:pt x="1652" y="2060"/>
                </a:cubicBezTo>
                <a:cubicBezTo>
                  <a:pt x="1652" y="2045"/>
                  <a:pt x="1640" y="2033"/>
                  <a:pt x="1626" y="2033"/>
                </a:cubicBezTo>
                <a:close/>
                <a:moveTo>
                  <a:pt x="1599" y="2360"/>
                </a:moveTo>
                <a:cubicBezTo>
                  <a:pt x="1325" y="2360"/>
                  <a:pt x="1325" y="2360"/>
                  <a:pt x="1325" y="2360"/>
                </a:cubicBezTo>
                <a:cubicBezTo>
                  <a:pt x="1325" y="2087"/>
                  <a:pt x="1325" y="2087"/>
                  <a:pt x="1325" y="2087"/>
                </a:cubicBezTo>
                <a:cubicBezTo>
                  <a:pt x="1599" y="2087"/>
                  <a:pt x="1599" y="2087"/>
                  <a:pt x="1599" y="2087"/>
                </a:cubicBezTo>
                <a:lnTo>
                  <a:pt x="1599" y="2360"/>
                </a:lnTo>
                <a:close/>
                <a:moveTo>
                  <a:pt x="2148" y="2033"/>
                </a:moveTo>
                <a:cubicBezTo>
                  <a:pt x="1821" y="2033"/>
                  <a:pt x="1821" y="2033"/>
                  <a:pt x="1821" y="2033"/>
                </a:cubicBezTo>
                <a:cubicBezTo>
                  <a:pt x="1806" y="2033"/>
                  <a:pt x="1794" y="2045"/>
                  <a:pt x="1794" y="2060"/>
                </a:cubicBezTo>
                <a:cubicBezTo>
                  <a:pt x="1794" y="2387"/>
                  <a:pt x="1794" y="2387"/>
                  <a:pt x="1794" y="2387"/>
                </a:cubicBezTo>
                <a:cubicBezTo>
                  <a:pt x="1794" y="2402"/>
                  <a:pt x="1806" y="2414"/>
                  <a:pt x="1821" y="2414"/>
                </a:cubicBezTo>
                <a:cubicBezTo>
                  <a:pt x="2148" y="2414"/>
                  <a:pt x="2148" y="2414"/>
                  <a:pt x="2148" y="2414"/>
                </a:cubicBezTo>
                <a:cubicBezTo>
                  <a:pt x="2163" y="2414"/>
                  <a:pt x="2175" y="2402"/>
                  <a:pt x="2175" y="2387"/>
                </a:cubicBezTo>
                <a:cubicBezTo>
                  <a:pt x="2175" y="2060"/>
                  <a:pt x="2175" y="2060"/>
                  <a:pt x="2175" y="2060"/>
                </a:cubicBezTo>
                <a:cubicBezTo>
                  <a:pt x="2175" y="2045"/>
                  <a:pt x="2163" y="2033"/>
                  <a:pt x="2148" y="2033"/>
                </a:cubicBezTo>
                <a:close/>
                <a:moveTo>
                  <a:pt x="2121" y="2360"/>
                </a:moveTo>
                <a:cubicBezTo>
                  <a:pt x="1848" y="2360"/>
                  <a:pt x="1848" y="2360"/>
                  <a:pt x="1848" y="2360"/>
                </a:cubicBezTo>
                <a:cubicBezTo>
                  <a:pt x="1848" y="2087"/>
                  <a:pt x="1848" y="2087"/>
                  <a:pt x="1848" y="2087"/>
                </a:cubicBezTo>
                <a:cubicBezTo>
                  <a:pt x="2121" y="2087"/>
                  <a:pt x="2121" y="2087"/>
                  <a:pt x="2121" y="2087"/>
                </a:cubicBezTo>
                <a:lnTo>
                  <a:pt x="2121" y="2360"/>
                </a:lnTo>
                <a:close/>
                <a:moveTo>
                  <a:pt x="520" y="402"/>
                </a:moveTo>
                <a:cubicBezTo>
                  <a:pt x="356" y="402"/>
                  <a:pt x="356" y="402"/>
                  <a:pt x="356" y="402"/>
                </a:cubicBezTo>
                <a:cubicBezTo>
                  <a:pt x="341" y="402"/>
                  <a:pt x="329" y="414"/>
                  <a:pt x="329" y="429"/>
                </a:cubicBezTo>
                <a:cubicBezTo>
                  <a:pt x="329" y="747"/>
                  <a:pt x="329" y="747"/>
                  <a:pt x="329" y="747"/>
                </a:cubicBezTo>
                <a:cubicBezTo>
                  <a:pt x="329" y="762"/>
                  <a:pt x="341" y="774"/>
                  <a:pt x="356" y="774"/>
                </a:cubicBezTo>
                <a:cubicBezTo>
                  <a:pt x="520" y="774"/>
                  <a:pt x="520" y="774"/>
                  <a:pt x="520" y="774"/>
                </a:cubicBezTo>
                <a:cubicBezTo>
                  <a:pt x="535" y="774"/>
                  <a:pt x="547" y="762"/>
                  <a:pt x="547" y="747"/>
                </a:cubicBezTo>
                <a:cubicBezTo>
                  <a:pt x="547" y="429"/>
                  <a:pt x="547" y="429"/>
                  <a:pt x="547" y="429"/>
                </a:cubicBezTo>
                <a:cubicBezTo>
                  <a:pt x="547" y="414"/>
                  <a:pt x="535" y="402"/>
                  <a:pt x="520" y="402"/>
                </a:cubicBezTo>
                <a:close/>
                <a:moveTo>
                  <a:pt x="493" y="720"/>
                </a:moveTo>
                <a:cubicBezTo>
                  <a:pt x="383" y="720"/>
                  <a:pt x="383" y="720"/>
                  <a:pt x="383" y="720"/>
                </a:cubicBezTo>
                <a:cubicBezTo>
                  <a:pt x="383" y="456"/>
                  <a:pt x="383" y="456"/>
                  <a:pt x="383" y="456"/>
                </a:cubicBezTo>
                <a:cubicBezTo>
                  <a:pt x="493" y="456"/>
                  <a:pt x="493" y="456"/>
                  <a:pt x="493" y="456"/>
                </a:cubicBezTo>
                <a:lnTo>
                  <a:pt x="493" y="720"/>
                </a:lnTo>
                <a:close/>
                <a:moveTo>
                  <a:pt x="827" y="402"/>
                </a:moveTo>
                <a:cubicBezTo>
                  <a:pt x="663" y="402"/>
                  <a:pt x="663" y="402"/>
                  <a:pt x="663" y="402"/>
                </a:cubicBezTo>
                <a:cubicBezTo>
                  <a:pt x="648" y="402"/>
                  <a:pt x="636" y="414"/>
                  <a:pt x="636" y="429"/>
                </a:cubicBezTo>
                <a:cubicBezTo>
                  <a:pt x="636" y="747"/>
                  <a:pt x="636" y="747"/>
                  <a:pt x="636" y="747"/>
                </a:cubicBezTo>
                <a:cubicBezTo>
                  <a:pt x="636" y="762"/>
                  <a:pt x="648" y="774"/>
                  <a:pt x="663" y="774"/>
                </a:cubicBezTo>
                <a:cubicBezTo>
                  <a:pt x="827" y="774"/>
                  <a:pt x="827" y="774"/>
                  <a:pt x="827" y="774"/>
                </a:cubicBezTo>
                <a:cubicBezTo>
                  <a:pt x="842" y="774"/>
                  <a:pt x="854" y="762"/>
                  <a:pt x="854" y="747"/>
                </a:cubicBezTo>
                <a:cubicBezTo>
                  <a:pt x="854" y="429"/>
                  <a:pt x="854" y="429"/>
                  <a:pt x="854" y="429"/>
                </a:cubicBezTo>
                <a:cubicBezTo>
                  <a:pt x="854" y="414"/>
                  <a:pt x="842" y="402"/>
                  <a:pt x="827" y="402"/>
                </a:cubicBezTo>
                <a:close/>
                <a:moveTo>
                  <a:pt x="800" y="720"/>
                </a:moveTo>
                <a:cubicBezTo>
                  <a:pt x="690" y="720"/>
                  <a:pt x="690" y="720"/>
                  <a:pt x="690" y="720"/>
                </a:cubicBezTo>
                <a:cubicBezTo>
                  <a:pt x="690" y="456"/>
                  <a:pt x="690" y="456"/>
                  <a:pt x="690" y="456"/>
                </a:cubicBezTo>
                <a:cubicBezTo>
                  <a:pt x="800" y="456"/>
                  <a:pt x="800" y="456"/>
                  <a:pt x="800" y="456"/>
                </a:cubicBezTo>
                <a:lnTo>
                  <a:pt x="800" y="720"/>
                </a:lnTo>
                <a:close/>
                <a:moveTo>
                  <a:pt x="1134" y="402"/>
                </a:moveTo>
                <a:cubicBezTo>
                  <a:pt x="970" y="402"/>
                  <a:pt x="970" y="402"/>
                  <a:pt x="970" y="402"/>
                </a:cubicBezTo>
                <a:cubicBezTo>
                  <a:pt x="955" y="402"/>
                  <a:pt x="943" y="414"/>
                  <a:pt x="943" y="429"/>
                </a:cubicBezTo>
                <a:cubicBezTo>
                  <a:pt x="943" y="747"/>
                  <a:pt x="943" y="747"/>
                  <a:pt x="943" y="747"/>
                </a:cubicBezTo>
                <a:cubicBezTo>
                  <a:pt x="943" y="762"/>
                  <a:pt x="955" y="774"/>
                  <a:pt x="970" y="774"/>
                </a:cubicBezTo>
                <a:cubicBezTo>
                  <a:pt x="1134" y="774"/>
                  <a:pt x="1134" y="774"/>
                  <a:pt x="1134" y="774"/>
                </a:cubicBezTo>
                <a:cubicBezTo>
                  <a:pt x="1149" y="774"/>
                  <a:pt x="1161" y="762"/>
                  <a:pt x="1161" y="747"/>
                </a:cubicBezTo>
                <a:cubicBezTo>
                  <a:pt x="1161" y="429"/>
                  <a:pt x="1161" y="429"/>
                  <a:pt x="1161" y="429"/>
                </a:cubicBezTo>
                <a:cubicBezTo>
                  <a:pt x="1161" y="414"/>
                  <a:pt x="1149" y="402"/>
                  <a:pt x="1134" y="402"/>
                </a:cubicBezTo>
                <a:close/>
                <a:moveTo>
                  <a:pt x="1107" y="720"/>
                </a:moveTo>
                <a:cubicBezTo>
                  <a:pt x="997" y="720"/>
                  <a:pt x="997" y="720"/>
                  <a:pt x="997" y="720"/>
                </a:cubicBezTo>
                <a:cubicBezTo>
                  <a:pt x="997" y="456"/>
                  <a:pt x="997" y="456"/>
                  <a:pt x="997" y="456"/>
                </a:cubicBezTo>
                <a:cubicBezTo>
                  <a:pt x="1107" y="456"/>
                  <a:pt x="1107" y="456"/>
                  <a:pt x="1107" y="456"/>
                </a:cubicBezTo>
                <a:lnTo>
                  <a:pt x="1107" y="720"/>
                </a:lnTo>
                <a:close/>
                <a:moveTo>
                  <a:pt x="1441" y="402"/>
                </a:moveTo>
                <a:cubicBezTo>
                  <a:pt x="1276" y="402"/>
                  <a:pt x="1276" y="402"/>
                  <a:pt x="1276" y="402"/>
                </a:cubicBezTo>
                <a:cubicBezTo>
                  <a:pt x="1262" y="402"/>
                  <a:pt x="1250" y="414"/>
                  <a:pt x="1250" y="429"/>
                </a:cubicBezTo>
                <a:cubicBezTo>
                  <a:pt x="1250" y="747"/>
                  <a:pt x="1250" y="747"/>
                  <a:pt x="1250" y="747"/>
                </a:cubicBezTo>
                <a:cubicBezTo>
                  <a:pt x="1250" y="762"/>
                  <a:pt x="1262" y="774"/>
                  <a:pt x="1276" y="774"/>
                </a:cubicBezTo>
                <a:cubicBezTo>
                  <a:pt x="1441" y="774"/>
                  <a:pt x="1441" y="774"/>
                  <a:pt x="1441" y="774"/>
                </a:cubicBezTo>
                <a:cubicBezTo>
                  <a:pt x="1456" y="774"/>
                  <a:pt x="1468" y="762"/>
                  <a:pt x="1468" y="747"/>
                </a:cubicBezTo>
                <a:cubicBezTo>
                  <a:pt x="1468" y="429"/>
                  <a:pt x="1468" y="429"/>
                  <a:pt x="1468" y="429"/>
                </a:cubicBezTo>
                <a:cubicBezTo>
                  <a:pt x="1468" y="414"/>
                  <a:pt x="1456" y="402"/>
                  <a:pt x="1441" y="402"/>
                </a:cubicBezTo>
                <a:close/>
                <a:moveTo>
                  <a:pt x="1414" y="720"/>
                </a:moveTo>
                <a:cubicBezTo>
                  <a:pt x="1303" y="720"/>
                  <a:pt x="1303" y="720"/>
                  <a:pt x="1303" y="720"/>
                </a:cubicBezTo>
                <a:cubicBezTo>
                  <a:pt x="1303" y="456"/>
                  <a:pt x="1303" y="456"/>
                  <a:pt x="1303" y="456"/>
                </a:cubicBezTo>
                <a:cubicBezTo>
                  <a:pt x="1414" y="456"/>
                  <a:pt x="1414" y="456"/>
                  <a:pt x="1414" y="456"/>
                </a:cubicBezTo>
                <a:lnTo>
                  <a:pt x="1414" y="720"/>
                </a:lnTo>
                <a:close/>
                <a:moveTo>
                  <a:pt x="1775" y="429"/>
                </a:moveTo>
                <a:cubicBezTo>
                  <a:pt x="1775" y="747"/>
                  <a:pt x="1775" y="747"/>
                  <a:pt x="1775" y="747"/>
                </a:cubicBezTo>
                <a:cubicBezTo>
                  <a:pt x="1775" y="762"/>
                  <a:pt x="1762" y="774"/>
                  <a:pt x="1748" y="774"/>
                </a:cubicBezTo>
                <a:cubicBezTo>
                  <a:pt x="1733" y="774"/>
                  <a:pt x="1721" y="762"/>
                  <a:pt x="1721" y="747"/>
                </a:cubicBezTo>
                <a:cubicBezTo>
                  <a:pt x="1721" y="497"/>
                  <a:pt x="1721" y="497"/>
                  <a:pt x="1721" y="497"/>
                </a:cubicBezTo>
                <a:cubicBezTo>
                  <a:pt x="1603" y="623"/>
                  <a:pt x="1603" y="623"/>
                  <a:pt x="1603" y="623"/>
                </a:cubicBezTo>
                <a:cubicBezTo>
                  <a:pt x="1593" y="634"/>
                  <a:pt x="1576" y="634"/>
                  <a:pt x="1565" y="624"/>
                </a:cubicBezTo>
                <a:cubicBezTo>
                  <a:pt x="1554" y="614"/>
                  <a:pt x="1553" y="597"/>
                  <a:pt x="1564" y="586"/>
                </a:cubicBezTo>
                <a:cubicBezTo>
                  <a:pt x="1728" y="411"/>
                  <a:pt x="1728" y="411"/>
                  <a:pt x="1728" y="411"/>
                </a:cubicBezTo>
                <a:cubicBezTo>
                  <a:pt x="1736" y="403"/>
                  <a:pt x="1747" y="400"/>
                  <a:pt x="1758" y="404"/>
                </a:cubicBezTo>
                <a:cubicBezTo>
                  <a:pt x="1768" y="408"/>
                  <a:pt x="1775" y="418"/>
                  <a:pt x="1775" y="429"/>
                </a:cubicBezTo>
                <a:close/>
                <a:moveTo>
                  <a:pt x="2081" y="429"/>
                </a:moveTo>
                <a:cubicBezTo>
                  <a:pt x="2081" y="747"/>
                  <a:pt x="2081" y="747"/>
                  <a:pt x="2081" y="747"/>
                </a:cubicBezTo>
                <a:cubicBezTo>
                  <a:pt x="2081" y="762"/>
                  <a:pt x="2069" y="774"/>
                  <a:pt x="2054" y="774"/>
                </a:cubicBezTo>
                <a:cubicBezTo>
                  <a:pt x="2040" y="774"/>
                  <a:pt x="2027" y="762"/>
                  <a:pt x="2027" y="747"/>
                </a:cubicBezTo>
                <a:cubicBezTo>
                  <a:pt x="2027" y="497"/>
                  <a:pt x="2027" y="497"/>
                  <a:pt x="2027" y="497"/>
                </a:cubicBezTo>
                <a:cubicBezTo>
                  <a:pt x="1910" y="623"/>
                  <a:pt x="1910" y="623"/>
                  <a:pt x="1910" y="623"/>
                </a:cubicBezTo>
                <a:cubicBezTo>
                  <a:pt x="1900" y="634"/>
                  <a:pt x="1882" y="634"/>
                  <a:pt x="1872" y="624"/>
                </a:cubicBezTo>
                <a:cubicBezTo>
                  <a:pt x="1861" y="614"/>
                  <a:pt x="1860" y="597"/>
                  <a:pt x="1870" y="586"/>
                </a:cubicBezTo>
                <a:cubicBezTo>
                  <a:pt x="2035" y="411"/>
                  <a:pt x="2035" y="411"/>
                  <a:pt x="2035" y="411"/>
                </a:cubicBezTo>
                <a:cubicBezTo>
                  <a:pt x="2042" y="403"/>
                  <a:pt x="2054" y="400"/>
                  <a:pt x="2064" y="404"/>
                </a:cubicBezTo>
                <a:cubicBezTo>
                  <a:pt x="2075" y="408"/>
                  <a:pt x="2081" y="418"/>
                  <a:pt x="2081" y="429"/>
                </a:cubicBezTo>
                <a:close/>
              </a:path>
            </a:pathLst>
          </a:custGeom>
          <a:solidFill>
            <a:schemeClr val="dk2"/>
          </a:solidFill>
          <a:ln>
            <a:noFill/>
          </a:ln>
        </p:spPr>
        <p:style>
          <a:lnRef idx="0"/>
          <a:fillRef idx="0"/>
          <a:effectRef idx="0"/>
          <a:fontRef idx="minor"/>
        </p:style>
      </p:sp>
      <p:sp>
        <p:nvSpPr>
          <p:cNvPr id="269" name="CustomShape 18"/>
          <p:cNvSpPr/>
          <p:nvPr/>
        </p:nvSpPr>
        <p:spPr>
          <a:xfrm>
            <a:off x="3282120" y="5183640"/>
            <a:ext cx="1231200" cy="1188360"/>
          </a:xfrm>
          <a:custGeom>
            <a:avLst/>
            <a:gdLst/>
            <a:ahLst/>
            <a:rect l="l" t="t" r="r" b="b"/>
            <a:pathLst>
              <a:path w="2627" h="2539">
                <a:moveTo>
                  <a:pt x="2626" y="670"/>
                </a:moveTo>
                <a:cubicBezTo>
                  <a:pt x="2626" y="670"/>
                  <a:pt x="2626" y="670"/>
                  <a:pt x="2626" y="670"/>
                </a:cubicBezTo>
                <a:cubicBezTo>
                  <a:pt x="2625" y="667"/>
                  <a:pt x="2624" y="665"/>
                  <a:pt x="2623" y="662"/>
                </a:cubicBezTo>
                <a:cubicBezTo>
                  <a:pt x="2623" y="662"/>
                  <a:pt x="2623" y="661"/>
                  <a:pt x="2622" y="661"/>
                </a:cubicBezTo>
                <a:cubicBezTo>
                  <a:pt x="2621" y="658"/>
                  <a:pt x="2619" y="656"/>
                  <a:pt x="2617" y="654"/>
                </a:cubicBezTo>
                <a:cubicBezTo>
                  <a:pt x="1957" y="9"/>
                  <a:pt x="1957" y="9"/>
                  <a:pt x="1957" y="9"/>
                </a:cubicBezTo>
                <a:cubicBezTo>
                  <a:pt x="1955" y="7"/>
                  <a:pt x="1953" y="5"/>
                  <a:pt x="1951" y="4"/>
                </a:cubicBezTo>
                <a:cubicBezTo>
                  <a:pt x="1950" y="3"/>
                  <a:pt x="1949" y="3"/>
                  <a:pt x="1949" y="3"/>
                </a:cubicBezTo>
                <a:cubicBezTo>
                  <a:pt x="1946" y="2"/>
                  <a:pt x="1944" y="1"/>
                  <a:pt x="1941" y="0"/>
                </a:cubicBezTo>
                <a:cubicBezTo>
                  <a:pt x="1941" y="0"/>
                  <a:pt x="1941" y="0"/>
                  <a:pt x="1941" y="0"/>
                </a:cubicBezTo>
                <a:cubicBezTo>
                  <a:pt x="1939" y="0"/>
                  <a:pt x="1937" y="0"/>
                  <a:pt x="1935" y="0"/>
                </a:cubicBezTo>
                <a:cubicBezTo>
                  <a:pt x="800" y="0"/>
                  <a:pt x="800" y="0"/>
                  <a:pt x="800" y="0"/>
                </a:cubicBezTo>
                <a:cubicBezTo>
                  <a:pt x="748" y="0"/>
                  <a:pt x="706" y="41"/>
                  <a:pt x="706" y="92"/>
                </a:cubicBezTo>
                <a:cubicBezTo>
                  <a:pt x="706" y="522"/>
                  <a:pt x="706" y="522"/>
                  <a:pt x="706" y="522"/>
                </a:cubicBezTo>
                <a:cubicBezTo>
                  <a:pt x="706" y="540"/>
                  <a:pt x="720" y="554"/>
                  <a:pt x="738" y="554"/>
                </a:cubicBezTo>
                <a:cubicBezTo>
                  <a:pt x="756" y="554"/>
                  <a:pt x="770" y="540"/>
                  <a:pt x="770" y="522"/>
                </a:cubicBezTo>
                <a:cubicBezTo>
                  <a:pt x="770" y="92"/>
                  <a:pt x="770" y="92"/>
                  <a:pt x="770" y="92"/>
                </a:cubicBezTo>
                <a:cubicBezTo>
                  <a:pt x="770" y="76"/>
                  <a:pt x="784" y="64"/>
                  <a:pt x="800" y="64"/>
                </a:cubicBezTo>
                <a:cubicBezTo>
                  <a:pt x="1903" y="64"/>
                  <a:pt x="1903" y="64"/>
                  <a:pt x="1903" y="64"/>
                </a:cubicBezTo>
                <a:cubicBezTo>
                  <a:pt x="1903" y="677"/>
                  <a:pt x="1903" y="677"/>
                  <a:pt x="1903" y="677"/>
                </a:cubicBezTo>
                <a:cubicBezTo>
                  <a:pt x="1903" y="695"/>
                  <a:pt x="1917" y="709"/>
                  <a:pt x="1935" y="709"/>
                </a:cubicBezTo>
                <a:cubicBezTo>
                  <a:pt x="2562" y="709"/>
                  <a:pt x="2562" y="709"/>
                  <a:pt x="2562" y="709"/>
                </a:cubicBezTo>
                <a:cubicBezTo>
                  <a:pt x="2562" y="2447"/>
                  <a:pt x="2562" y="2447"/>
                  <a:pt x="2562" y="2447"/>
                </a:cubicBezTo>
                <a:cubicBezTo>
                  <a:pt x="2562" y="2462"/>
                  <a:pt x="2549" y="2475"/>
                  <a:pt x="2533" y="2475"/>
                </a:cubicBezTo>
                <a:cubicBezTo>
                  <a:pt x="800" y="2475"/>
                  <a:pt x="800" y="2475"/>
                  <a:pt x="800" y="2475"/>
                </a:cubicBezTo>
                <a:cubicBezTo>
                  <a:pt x="784" y="2475"/>
                  <a:pt x="770" y="2462"/>
                  <a:pt x="770" y="2447"/>
                </a:cubicBezTo>
                <a:cubicBezTo>
                  <a:pt x="770" y="1290"/>
                  <a:pt x="770" y="1290"/>
                  <a:pt x="770" y="1290"/>
                </a:cubicBezTo>
                <a:cubicBezTo>
                  <a:pt x="770" y="1273"/>
                  <a:pt x="756" y="1258"/>
                  <a:pt x="738" y="1258"/>
                </a:cubicBezTo>
                <a:cubicBezTo>
                  <a:pt x="720" y="1258"/>
                  <a:pt x="706" y="1273"/>
                  <a:pt x="706" y="1290"/>
                </a:cubicBezTo>
                <a:cubicBezTo>
                  <a:pt x="706" y="2447"/>
                  <a:pt x="706" y="2447"/>
                  <a:pt x="706" y="2447"/>
                </a:cubicBezTo>
                <a:cubicBezTo>
                  <a:pt x="706" y="2498"/>
                  <a:pt x="748" y="2539"/>
                  <a:pt x="800" y="2539"/>
                </a:cubicBezTo>
                <a:cubicBezTo>
                  <a:pt x="2533" y="2539"/>
                  <a:pt x="2533" y="2539"/>
                  <a:pt x="2533" y="2539"/>
                </a:cubicBezTo>
                <a:cubicBezTo>
                  <a:pt x="2585" y="2539"/>
                  <a:pt x="2627" y="2498"/>
                  <a:pt x="2627" y="2447"/>
                </a:cubicBezTo>
                <a:cubicBezTo>
                  <a:pt x="2627" y="677"/>
                  <a:pt x="2627" y="677"/>
                  <a:pt x="2627" y="677"/>
                </a:cubicBezTo>
                <a:cubicBezTo>
                  <a:pt x="2627" y="675"/>
                  <a:pt x="2627" y="672"/>
                  <a:pt x="2626" y="670"/>
                </a:cubicBezTo>
                <a:close/>
                <a:moveTo>
                  <a:pt x="1967" y="108"/>
                </a:moveTo>
                <a:cubicBezTo>
                  <a:pt x="2127" y="265"/>
                  <a:pt x="2127" y="265"/>
                  <a:pt x="2127" y="265"/>
                </a:cubicBezTo>
                <a:cubicBezTo>
                  <a:pt x="2515" y="645"/>
                  <a:pt x="2515" y="645"/>
                  <a:pt x="2515" y="645"/>
                </a:cubicBezTo>
                <a:cubicBezTo>
                  <a:pt x="1967" y="645"/>
                  <a:pt x="1967" y="645"/>
                  <a:pt x="1967" y="645"/>
                </a:cubicBezTo>
                <a:lnTo>
                  <a:pt x="1967" y="108"/>
                </a:lnTo>
                <a:close/>
                <a:moveTo>
                  <a:pt x="969" y="2089"/>
                </a:moveTo>
                <a:cubicBezTo>
                  <a:pt x="969" y="2071"/>
                  <a:pt x="983" y="2057"/>
                  <a:pt x="1001" y="2057"/>
                </a:cubicBezTo>
                <a:cubicBezTo>
                  <a:pt x="1636" y="2057"/>
                  <a:pt x="1636" y="2057"/>
                  <a:pt x="1636" y="2057"/>
                </a:cubicBezTo>
                <a:cubicBezTo>
                  <a:pt x="1654" y="2057"/>
                  <a:pt x="1668" y="2071"/>
                  <a:pt x="1668" y="2089"/>
                </a:cubicBezTo>
                <a:cubicBezTo>
                  <a:pt x="1668" y="2107"/>
                  <a:pt x="1654" y="2121"/>
                  <a:pt x="1636" y="2121"/>
                </a:cubicBezTo>
                <a:cubicBezTo>
                  <a:pt x="1001" y="2121"/>
                  <a:pt x="1001" y="2121"/>
                  <a:pt x="1001" y="2121"/>
                </a:cubicBezTo>
                <a:cubicBezTo>
                  <a:pt x="983" y="2121"/>
                  <a:pt x="969" y="2107"/>
                  <a:pt x="969" y="2089"/>
                </a:cubicBezTo>
                <a:close/>
                <a:moveTo>
                  <a:pt x="2364" y="2089"/>
                </a:moveTo>
                <a:cubicBezTo>
                  <a:pt x="2364" y="2107"/>
                  <a:pt x="2349" y="2121"/>
                  <a:pt x="2332" y="2121"/>
                </a:cubicBezTo>
                <a:cubicBezTo>
                  <a:pt x="1992" y="2121"/>
                  <a:pt x="1992" y="2121"/>
                  <a:pt x="1992" y="2121"/>
                </a:cubicBezTo>
                <a:cubicBezTo>
                  <a:pt x="1974" y="2121"/>
                  <a:pt x="1959" y="2107"/>
                  <a:pt x="1959" y="2089"/>
                </a:cubicBezTo>
                <a:cubicBezTo>
                  <a:pt x="1959" y="2071"/>
                  <a:pt x="1974" y="2057"/>
                  <a:pt x="1992" y="2057"/>
                </a:cubicBezTo>
                <a:cubicBezTo>
                  <a:pt x="2332" y="2057"/>
                  <a:pt x="2332" y="2057"/>
                  <a:pt x="2332" y="2057"/>
                </a:cubicBezTo>
                <a:cubicBezTo>
                  <a:pt x="2349" y="2057"/>
                  <a:pt x="2364" y="2071"/>
                  <a:pt x="2364" y="2089"/>
                </a:cubicBezTo>
                <a:close/>
                <a:moveTo>
                  <a:pt x="1001" y="1784"/>
                </a:moveTo>
                <a:cubicBezTo>
                  <a:pt x="1244" y="1784"/>
                  <a:pt x="1244" y="1784"/>
                  <a:pt x="1244" y="1784"/>
                </a:cubicBezTo>
                <a:cubicBezTo>
                  <a:pt x="1262" y="1784"/>
                  <a:pt x="1276" y="1798"/>
                  <a:pt x="1276" y="1816"/>
                </a:cubicBezTo>
                <a:cubicBezTo>
                  <a:pt x="1276" y="1834"/>
                  <a:pt x="1262" y="1848"/>
                  <a:pt x="1244" y="1848"/>
                </a:cubicBezTo>
                <a:cubicBezTo>
                  <a:pt x="1001" y="1848"/>
                  <a:pt x="1001" y="1848"/>
                  <a:pt x="1001" y="1848"/>
                </a:cubicBezTo>
                <a:cubicBezTo>
                  <a:pt x="983" y="1848"/>
                  <a:pt x="969" y="1834"/>
                  <a:pt x="969" y="1816"/>
                </a:cubicBezTo>
                <a:cubicBezTo>
                  <a:pt x="969" y="1798"/>
                  <a:pt x="983" y="1784"/>
                  <a:pt x="1001" y="1784"/>
                </a:cubicBezTo>
                <a:close/>
                <a:moveTo>
                  <a:pt x="2364" y="1816"/>
                </a:moveTo>
                <a:cubicBezTo>
                  <a:pt x="2364" y="1834"/>
                  <a:pt x="2349" y="1848"/>
                  <a:pt x="2332" y="1848"/>
                </a:cubicBezTo>
                <a:cubicBezTo>
                  <a:pt x="1847" y="1848"/>
                  <a:pt x="1847" y="1848"/>
                  <a:pt x="1847" y="1848"/>
                </a:cubicBezTo>
                <a:cubicBezTo>
                  <a:pt x="1829" y="1848"/>
                  <a:pt x="1815" y="1834"/>
                  <a:pt x="1815" y="1816"/>
                </a:cubicBezTo>
                <a:cubicBezTo>
                  <a:pt x="1815" y="1798"/>
                  <a:pt x="1829" y="1784"/>
                  <a:pt x="1847" y="1784"/>
                </a:cubicBezTo>
                <a:cubicBezTo>
                  <a:pt x="2332" y="1784"/>
                  <a:pt x="2332" y="1784"/>
                  <a:pt x="2332" y="1784"/>
                </a:cubicBezTo>
                <a:cubicBezTo>
                  <a:pt x="2349" y="1784"/>
                  <a:pt x="2364" y="1798"/>
                  <a:pt x="2364" y="1816"/>
                </a:cubicBezTo>
                <a:close/>
                <a:moveTo>
                  <a:pt x="1043" y="1543"/>
                </a:moveTo>
                <a:cubicBezTo>
                  <a:pt x="1043" y="1560"/>
                  <a:pt x="1029" y="1575"/>
                  <a:pt x="1011" y="1575"/>
                </a:cubicBezTo>
                <a:cubicBezTo>
                  <a:pt x="992" y="1575"/>
                  <a:pt x="992" y="1575"/>
                  <a:pt x="992" y="1575"/>
                </a:cubicBezTo>
                <a:cubicBezTo>
                  <a:pt x="974" y="1575"/>
                  <a:pt x="959" y="1560"/>
                  <a:pt x="959" y="1543"/>
                </a:cubicBezTo>
                <a:cubicBezTo>
                  <a:pt x="959" y="1525"/>
                  <a:pt x="974" y="1510"/>
                  <a:pt x="992" y="1510"/>
                </a:cubicBezTo>
                <a:cubicBezTo>
                  <a:pt x="1011" y="1510"/>
                  <a:pt x="1011" y="1510"/>
                  <a:pt x="1011" y="1510"/>
                </a:cubicBezTo>
                <a:cubicBezTo>
                  <a:pt x="1029" y="1510"/>
                  <a:pt x="1043" y="1525"/>
                  <a:pt x="1043" y="1543"/>
                </a:cubicBezTo>
                <a:close/>
                <a:moveTo>
                  <a:pt x="2364" y="1543"/>
                </a:moveTo>
                <a:cubicBezTo>
                  <a:pt x="2364" y="1560"/>
                  <a:pt x="2349" y="1575"/>
                  <a:pt x="2332" y="1575"/>
                </a:cubicBezTo>
                <a:cubicBezTo>
                  <a:pt x="1713" y="1575"/>
                  <a:pt x="1713" y="1575"/>
                  <a:pt x="1713" y="1575"/>
                </a:cubicBezTo>
                <a:cubicBezTo>
                  <a:pt x="1695" y="1575"/>
                  <a:pt x="1681" y="1560"/>
                  <a:pt x="1681" y="1543"/>
                </a:cubicBezTo>
                <a:cubicBezTo>
                  <a:pt x="1681" y="1525"/>
                  <a:pt x="1695" y="1510"/>
                  <a:pt x="1713" y="1510"/>
                </a:cubicBezTo>
                <a:cubicBezTo>
                  <a:pt x="2332" y="1510"/>
                  <a:pt x="2332" y="1510"/>
                  <a:pt x="2332" y="1510"/>
                </a:cubicBezTo>
                <a:cubicBezTo>
                  <a:pt x="2349" y="1510"/>
                  <a:pt x="2364" y="1525"/>
                  <a:pt x="2364" y="1543"/>
                </a:cubicBezTo>
                <a:close/>
                <a:moveTo>
                  <a:pt x="2364" y="1269"/>
                </a:moveTo>
                <a:cubicBezTo>
                  <a:pt x="2364" y="1287"/>
                  <a:pt x="2349" y="1302"/>
                  <a:pt x="2332" y="1302"/>
                </a:cubicBezTo>
                <a:cubicBezTo>
                  <a:pt x="1440" y="1302"/>
                  <a:pt x="1440" y="1302"/>
                  <a:pt x="1440" y="1302"/>
                </a:cubicBezTo>
                <a:cubicBezTo>
                  <a:pt x="1422" y="1302"/>
                  <a:pt x="1408" y="1287"/>
                  <a:pt x="1408" y="1269"/>
                </a:cubicBezTo>
                <a:cubicBezTo>
                  <a:pt x="1408" y="1252"/>
                  <a:pt x="1422" y="1237"/>
                  <a:pt x="1440" y="1237"/>
                </a:cubicBezTo>
                <a:cubicBezTo>
                  <a:pt x="2332" y="1237"/>
                  <a:pt x="2332" y="1237"/>
                  <a:pt x="2332" y="1237"/>
                </a:cubicBezTo>
                <a:cubicBezTo>
                  <a:pt x="2349" y="1237"/>
                  <a:pt x="2364" y="1252"/>
                  <a:pt x="2364" y="1269"/>
                </a:cubicBezTo>
                <a:close/>
                <a:moveTo>
                  <a:pt x="2364" y="996"/>
                </a:moveTo>
                <a:cubicBezTo>
                  <a:pt x="2364" y="1014"/>
                  <a:pt x="2349" y="1028"/>
                  <a:pt x="2332" y="1028"/>
                </a:cubicBezTo>
                <a:cubicBezTo>
                  <a:pt x="1208" y="1028"/>
                  <a:pt x="1208" y="1028"/>
                  <a:pt x="1208" y="1028"/>
                </a:cubicBezTo>
                <a:cubicBezTo>
                  <a:pt x="1190" y="1028"/>
                  <a:pt x="1176" y="1014"/>
                  <a:pt x="1176" y="996"/>
                </a:cubicBezTo>
                <a:cubicBezTo>
                  <a:pt x="1176" y="978"/>
                  <a:pt x="1190" y="964"/>
                  <a:pt x="1208" y="964"/>
                </a:cubicBezTo>
                <a:cubicBezTo>
                  <a:pt x="2332" y="964"/>
                  <a:pt x="2332" y="964"/>
                  <a:pt x="2332" y="964"/>
                </a:cubicBezTo>
                <a:cubicBezTo>
                  <a:pt x="2349" y="964"/>
                  <a:pt x="2364" y="978"/>
                  <a:pt x="2364" y="996"/>
                </a:cubicBezTo>
                <a:close/>
                <a:moveTo>
                  <a:pt x="969" y="723"/>
                </a:moveTo>
                <a:cubicBezTo>
                  <a:pt x="969" y="705"/>
                  <a:pt x="983" y="691"/>
                  <a:pt x="1001" y="691"/>
                </a:cubicBezTo>
                <a:cubicBezTo>
                  <a:pt x="1780" y="691"/>
                  <a:pt x="1780" y="691"/>
                  <a:pt x="1780" y="691"/>
                </a:cubicBezTo>
                <a:cubicBezTo>
                  <a:pt x="1798" y="691"/>
                  <a:pt x="1812" y="705"/>
                  <a:pt x="1812" y="723"/>
                </a:cubicBezTo>
                <a:cubicBezTo>
                  <a:pt x="1812" y="741"/>
                  <a:pt x="1798" y="755"/>
                  <a:pt x="1780" y="755"/>
                </a:cubicBezTo>
                <a:cubicBezTo>
                  <a:pt x="1001" y="755"/>
                  <a:pt x="1001" y="755"/>
                  <a:pt x="1001" y="755"/>
                </a:cubicBezTo>
                <a:cubicBezTo>
                  <a:pt x="983" y="755"/>
                  <a:pt x="969" y="741"/>
                  <a:pt x="969" y="723"/>
                </a:cubicBezTo>
                <a:close/>
                <a:moveTo>
                  <a:pt x="969" y="449"/>
                </a:moveTo>
                <a:cubicBezTo>
                  <a:pt x="969" y="432"/>
                  <a:pt x="983" y="417"/>
                  <a:pt x="1001" y="417"/>
                </a:cubicBezTo>
                <a:cubicBezTo>
                  <a:pt x="1749" y="417"/>
                  <a:pt x="1749" y="417"/>
                  <a:pt x="1749" y="417"/>
                </a:cubicBezTo>
                <a:cubicBezTo>
                  <a:pt x="1767" y="417"/>
                  <a:pt x="1781" y="432"/>
                  <a:pt x="1781" y="449"/>
                </a:cubicBezTo>
                <a:cubicBezTo>
                  <a:pt x="1781" y="467"/>
                  <a:pt x="1767" y="482"/>
                  <a:pt x="1749" y="482"/>
                </a:cubicBezTo>
                <a:cubicBezTo>
                  <a:pt x="1001" y="482"/>
                  <a:pt x="1001" y="482"/>
                  <a:pt x="1001" y="482"/>
                </a:cubicBezTo>
                <a:cubicBezTo>
                  <a:pt x="983" y="482"/>
                  <a:pt x="969" y="467"/>
                  <a:pt x="969" y="449"/>
                </a:cubicBezTo>
                <a:close/>
                <a:moveTo>
                  <a:pt x="1384" y="1871"/>
                </a:moveTo>
                <a:cubicBezTo>
                  <a:pt x="1386" y="1873"/>
                  <a:pt x="1389" y="1875"/>
                  <a:pt x="1391" y="1876"/>
                </a:cubicBezTo>
                <a:cubicBezTo>
                  <a:pt x="1392" y="1876"/>
                  <a:pt x="1392" y="1876"/>
                  <a:pt x="1392" y="1877"/>
                </a:cubicBezTo>
                <a:cubicBezTo>
                  <a:pt x="1866" y="2138"/>
                  <a:pt x="1866" y="2138"/>
                  <a:pt x="1866" y="2138"/>
                </a:cubicBezTo>
                <a:cubicBezTo>
                  <a:pt x="1871" y="2140"/>
                  <a:pt x="1876" y="2142"/>
                  <a:pt x="1882" y="2142"/>
                </a:cubicBezTo>
                <a:cubicBezTo>
                  <a:pt x="1890" y="2142"/>
                  <a:pt x="1898" y="2139"/>
                  <a:pt x="1904" y="2133"/>
                </a:cubicBezTo>
                <a:cubicBezTo>
                  <a:pt x="1914" y="2123"/>
                  <a:pt x="1917" y="2108"/>
                  <a:pt x="1911" y="2096"/>
                </a:cubicBezTo>
                <a:cubicBezTo>
                  <a:pt x="1676" y="1608"/>
                  <a:pt x="1676" y="1608"/>
                  <a:pt x="1676" y="1608"/>
                </a:cubicBezTo>
                <a:cubicBezTo>
                  <a:pt x="1676" y="1607"/>
                  <a:pt x="1676" y="1607"/>
                  <a:pt x="1676" y="1607"/>
                </a:cubicBezTo>
                <a:cubicBezTo>
                  <a:pt x="1674" y="1604"/>
                  <a:pt x="1673" y="1602"/>
                  <a:pt x="1671" y="1600"/>
                </a:cubicBezTo>
                <a:cubicBezTo>
                  <a:pt x="1671" y="1600"/>
                  <a:pt x="1671" y="1599"/>
                  <a:pt x="1671" y="1599"/>
                </a:cubicBezTo>
                <a:cubicBezTo>
                  <a:pt x="296" y="146"/>
                  <a:pt x="296" y="146"/>
                  <a:pt x="296" y="146"/>
                </a:cubicBezTo>
                <a:cubicBezTo>
                  <a:pt x="284" y="133"/>
                  <a:pt x="263" y="132"/>
                  <a:pt x="250" y="145"/>
                </a:cubicBezTo>
                <a:cubicBezTo>
                  <a:pt x="11" y="371"/>
                  <a:pt x="11" y="371"/>
                  <a:pt x="11" y="371"/>
                </a:cubicBezTo>
                <a:cubicBezTo>
                  <a:pt x="4" y="377"/>
                  <a:pt x="1" y="385"/>
                  <a:pt x="1" y="394"/>
                </a:cubicBezTo>
                <a:cubicBezTo>
                  <a:pt x="0" y="402"/>
                  <a:pt x="3" y="411"/>
                  <a:pt x="9" y="417"/>
                </a:cubicBezTo>
                <a:cubicBezTo>
                  <a:pt x="1384" y="1870"/>
                  <a:pt x="1384" y="1870"/>
                  <a:pt x="1384" y="1870"/>
                </a:cubicBezTo>
                <a:cubicBezTo>
                  <a:pt x="1384" y="1871"/>
                  <a:pt x="1384" y="1871"/>
                  <a:pt x="1384" y="1871"/>
                </a:cubicBezTo>
                <a:close/>
                <a:moveTo>
                  <a:pt x="305" y="636"/>
                </a:moveTo>
                <a:cubicBezTo>
                  <a:pt x="498" y="453"/>
                  <a:pt x="498" y="453"/>
                  <a:pt x="498" y="453"/>
                </a:cubicBezTo>
                <a:cubicBezTo>
                  <a:pt x="546" y="504"/>
                  <a:pt x="546" y="504"/>
                  <a:pt x="546" y="504"/>
                </a:cubicBezTo>
                <a:cubicBezTo>
                  <a:pt x="353" y="686"/>
                  <a:pt x="353" y="686"/>
                  <a:pt x="353" y="686"/>
                </a:cubicBezTo>
                <a:lnTo>
                  <a:pt x="305" y="636"/>
                </a:lnTo>
                <a:close/>
                <a:moveTo>
                  <a:pt x="1589" y="1607"/>
                </a:moveTo>
                <a:cubicBezTo>
                  <a:pt x="1484" y="1642"/>
                  <a:pt x="1484" y="1642"/>
                  <a:pt x="1484" y="1642"/>
                </a:cubicBezTo>
                <a:cubicBezTo>
                  <a:pt x="517" y="620"/>
                  <a:pt x="517" y="620"/>
                  <a:pt x="517" y="620"/>
                </a:cubicBezTo>
                <a:cubicBezTo>
                  <a:pt x="590" y="551"/>
                  <a:pt x="590" y="551"/>
                  <a:pt x="590" y="551"/>
                </a:cubicBezTo>
                <a:lnTo>
                  <a:pt x="1589" y="1607"/>
                </a:lnTo>
                <a:close/>
                <a:moveTo>
                  <a:pt x="1773" y="1958"/>
                </a:moveTo>
                <a:cubicBezTo>
                  <a:pt x="1737" y="1993"/>
                  <a:pt x="1737" y="1993"/>
                  <a:pt x="1737" y="1993"/>
                </a:cubicBezTo>
                <a:cubicBezTo>
                  <a:pt x="1448" y="1834"/>
                  <a:pt x="1448" y="1834"/>
                  <a:pt x="1448" y="1834"/>
                </a:cubicBezTo>
                <a:cubicBezTo>
                  <a:pt x="1499" y="1705"/>
                  <a:pt x="1499" y="1705"/>
                  <a:pt x="1499" y="1705"/>
                </a:cubicBezTo>
                <a:cubicBezTo>
                  <a:pt x="1631" y="1661"/>
                  <a:pt x="1631" y="1661"/>
                  <a:pt x="1631" y="1661"/>
                </a:cubicBezTo>
                <a:lnTo>
                  <a:pt x="1773" y="1958"/>
                </a:lnTo>
                <a:close/>
                <a:moveTo>
                  <a:pt x="470" y="664"/>
                </a:moveTo>
                <a:cubicBezTo>
                  <a:pt x="1437" y="1686"/>
                  <a:pt x="1437" y="1686"/>
                  <a:pt x="1437" y="1686"/>
                </a:cubicBezTo>
                <a:cubicBezTo>
                  <a:pt x="1396" y="1789"/>
                  <a:pt x="1396" y="1789"/>
                  <a:pt x="1396" y="1789"/>
                </a:cubicBezTo>
                <a:cubicBezTo>
                  <a:pt x="397" y="733"/>
                  <a:pt x="397" y="733"/>
                  <a:pt x="397" y="733"/>
                </a:cubicBezTo>
                <a:lnTo>
                  <a:pt x="470" y="664"/>
                </a:lnTo>
                <a:close/>
                <a:moveTo>
                  <a:pt x="1796" y="2026"/>
                </a:moveTo>
                <a:cubicBezTo>
                  <a:pt x="1803" y="2019"/>
                  <a:pt x="1803" y="2019"/>
                  <a:pt x="1803" y="2019"/>
                </a:cubicBezTo>
                <a:cubicBezTo>
                  <a:pt x="1809" y="2033"/>
                  <a:pt x="1809" y="2033"/>
                  <a:pt x="1809" y="2033"/>
                </a:cubicBezTo>
                <a:lnTo>
                  <a:pt x="1796" y="2026"/>
                </a:lnTo>
                <a:close/>
                <a:moveTo>
                  <a:pt x="271" y="213"/>
                </a:moveTo>
                <a:cubicBezTo>
                  <a:pt x="454" y="406"/>
                  <a:pt x="454" y="406"/>
                  <a:pt x="454" y="406"/>
                </a:cubicBezTo>
                <a:cubicBezTo>
                  <a:pt x="261" y="589"/>
                  <a:pt x="261" y="589"/>
                  <a:pt x="261" y="589"/>
                </a:cubicBezTo>
                <a:cubicBezTo>
                  <a:pt x="78" y="396"/>
                  <a:pt x="78" y="396"/>
                  <a:pt x="78" y="396"/>
                </a:cubicBezTo>
                <a:lnTo>
                  <a:pt x="271" y="213"/>
                </a:lnTo>
                <a:close/>
              </a:path>
            </a:pathLst>
          </a:custGeom>
          <a:solidFill>
            <a:srgbClr val="231f20"/>
          </a:solidFill>
          <a:ln>
            <a:noFill/>
          </a:ln>
        </p:spPr>
        <p:style>
          <a:lnRef idx="0"/>
          <a:fillRef idx="0"/>
          <a:effectRef idx="0"/>
          <a:fontRef idx="minor"/>
        </p:style>
      </p:sp>
      <p:sp>
        <p:nvSpPr>
          <p:cNvPr id="270" name="CustomShape 19"/>
          <p:cNvSpPr/>
          <p:nvPr/>
        </p:nvSpPr>
        <p:spPr>
          <a:xfrm>
            <a:off x="14224680" y="5406480"/>
            <a:ext cx="1329120" cy="1040760"/>
          </a:xfrm>
          <a:custGeom>
            <a:avLst/>
            <a:gdLst/>
            <a:ahLst/>
            <a:rect l="l" t="t" r="r" b="b"/>
            <a:pathLst>
              <a:path w="1233" h="965">
                <a:moveTo>
                  <a:pt x="1078" y="655"/>
                </a:moveTo>
                <a:cubicBezTo>
                  <a:pt x="155" y="655"/>
                  <a:pt x="155" y="655"/>
                  <a:pt x="155" y="655"/>
                </a:cubicBezTo>
                <a:cubicBezTo>
                  <a:pt x="69" y="655"/>
                  <a:pt x="0" y="725"/>
                  <a:pt x="0" y="810"/>
                </a:cubicBezTo>
                <a:cubicBezTo>
                  <a:pt x="0" y="896"/>
                  <a:pt x="69" y="965"/>
                  <a:pt x="155" y="965"/>
                </a:cubicBezTo>
                <a:cubicBezTo>
                  <a:pt x="1078" y="965"/>
                  <a:pt x="1078" y="965"/>
                  <a:pt x="1078" y="965"/>
                </a:cubicBezTo>
                <a:cubicBezTo>
                  <a:pt x="1163" y="965"/>
                  <a:pt x="1233" y="896"/>
                  <a:pt x="1233" y="810"/>
                </a:cubicBezTo>
                <a:cubicBezTo>
                  <a:pt x="1233" y="725"/>
                  <a:pt x="1163" y="655"/>
                  <a:pt x="1078" y="655"/>
                </a:cubicBezTo>
                <a:close/>
                <a:moveTo>
                  <a:pt x="1078" y="939"/>
                </a:moveTo>
                <a:cubicBezTo>
                  <a:pt x="155" y="939"/>
                  <a:pt x="155" y="939"/>
                  <a:pt x="155" y="939"/>
                </a:cubicBezTo>
                <a:cubicBezTo>
                  <a:pt x="84" y="939"/>
                  <a:pt x="26" y="881"/>
                  <a:pt x="26" y="810"/>
                </a:cubicBezTo>
                <a:cubicBezTo>
                  <a:pt x="26" y="739"/>
                  <a:pt x="84" y="681"/>
                  <a:pt x="155" y="681"/>
                </a:cubicBezTo>
                <a:cubicBezTo>
                  <a:pt x="1078" y="681"/>
                  <a:pt x="1078" y="681"/>
                  <a:pt x="1078" y="681"/>
                </a:cubicBezTo>
                <a:cubicBezTo>
                  <a:pt x="1149" y="681"/>
                  <a:pt x="1207" y="739"/>
                  <a:pt x="1207" y="810"/>
                </a:cubicBezTo>
                <a:cubicBezTo>
                  <a:pt x="1207" y="881"/>
                  <a:pt x="1149" y="939"/>
                  <a:pt x="1078" y="939"/>
                </a:cubicBezTo>
                <a:close/>
                <a:moveTo>
                  <a:pt x="190" y="726"/>
                </a:moveTo>
                <a:cubicBezTo>
                  <a:pt x="144" y="726"/>
                  <a:pt x="106" y="764"/>
                  <a:pt x="106" y="810"/>
                </a:cubicBezTo>
                <a:cubicBezTo>
                  <a:pt x="106" y="857"/>
                  <a:pt x="144" y="894"/>
                  <a:pt x="190" y="894"/>
                </a:cubicBezTo>
                <a:cubicBezTo>
                  <a:pt x="237" y="894"/>
                  <a:pt x="274" y="857"/>
                  <a:pt x="274" y="810"/>
                </a:cubicBezTo>
                <a:cubicBezTo>
                  <a:pt x="274" y="764"/>
                  <a:pt x="237" y="726"/>
                  <a:pt x="190" y="726"/>
                </a:cubicBezTo>
                <a:close/>
                <a:moveTo>
                  <a:pt x="190" y="868"/>
                </a:moveTo>
                <a:cubicBezTo>
                  <a:pt x="158" y="868"/>
                  <a:pt x="132" y="842"/>
                  <a:pt x="132" y="810"/>
                </a:cubicBezTo>
                <a:cubicBezTo>
                  <a:pt x="132" y="778"/>
                  <a:pt x="158" y="752"/>
                  <a:pt x="190" y="752"/>
                </a:cubicBezTo>
                <a:cubicBezTo>
                  <a:pt x="222" y="752"/>
                  <a:pt x="248" y="778"/>
                  <a:pt x="248" y="810"/>
                </a:cubicBezTo>
                <a:cubicBezTo>
                  <a:pt x="248" y="842"/>
                  <a:pt x="222" y="868"/>
                  <a:pt x="190" y="868"/>
                </a:cubicBezTo>
                <a:close/>
                <a:moveTo>
                  <a:pt x="403" y="726"/>
                </a:moveTo>
                <a:cubicBezTo>
                  <a:pt x="357" y="726"/>
                  <a:pt x="319" y="764"/>
                  <a:pt x="319" y="810"/>
                </a:cubicBezTo>
                <a:cubicBezTo>
                  <a:pt x="319" y="857"/>
                  <a:pt x="357" y="894"/>
                  <a:pt x="403" y="894"/>
                </a:cubicBezTo>
                <a:cubicBezTo>
                  <a:pt x="450" y="894"/>
                  <a:pt x="487" y="857"/>
                  <a:pt x="487" y="810"/>
                </a:cubicBezTo>
                <a:cubicBezTo>
                  <a:pt x="487" y="764"/>
                  <a:pt x="450" y="726"/>
                  <a:pt x="403" y="726"/>
                </a:cubicBezTo>
                <a:close/>
                <a:moveTo>
                  <a:pt x="403" y="868"/>
                </a:moveTo>
                <a:cubicBezTo>
                  <a:pt x="371" y="868"/>
                  <a:pt x="345" y="842"/>
                  <a:pt x="345" y="810"/>
                </a:cubicBezTo>
                <a:cubicBezTo>
                  <a:pt x="345" y="778"/>
                  <a:pt x="371" y="752"/>
                  <a:pt x="403" y="752"/>
                </a:cubicBezTo>
                <a:cubicBezTo>
                  <a:pt x="435" y="752"/>
                  <a:pt x="461" y="778"/>
                  <a:pt x="461" y="810"/>
                </a:cubicBezTo>
                <a:cubicBezTo>
                  <a:pt x="461" y="842"/>
                  <a:pt x="435" y="868"/>
                  <a:pt x="403" y="868"/>
                </a:cubicBezTo>
                <a:close/>
                <a:moveTo>
                  <a:pt x="616" y="726"/>
                </a:moveTo>
                <a:cubicBezTo>
                  <a:pt x="570" y="726"/>
                  <a:pt x="532" y="764"/>
                  <a:pt x="532" y="810"/>
                </a:cubicBezTo>
                <a:cubicBezTo>
                  <a:pt x="532" y="857"/>
                  <a:pt x="570" y="894"/>
                  <a:pt x="616" y="894"/>
                </a:cubicBezTo>
                <a:cubicBezTo>
                  <a:pt x="663" y="894"/>
                  <a:pt x="700" y="857"/>
                  <a:pt x="700" y="810"/>
                </a:cubicBezTo>
                <a:cubicBezTo>
                  <a:pt x="700" y="764"/>
                  <a:pt x="663" y="726"/>
                  <a:pt x="616" y="726"/>
                </a:cubicBezTo>
                <a:close/>
                <a:moveTo>
                  <a:pt x="616" y="868"/>
                </a:moveTo>
                <a:cubicBezTo>
                  <a:pt x="584" y="868"/>
                  <a:pt x="558" y="842"/>
                  <a:pt x="558" y="810"/>
                </a:cubicBezTo>
                <a:cubicBezTo>
                  <a:pt x="558" y="778"/>
                  <a:pt x="584" y="752"/>
                  <a:pt x="616" y="752"/>
                </a:cubicBezTo>
                <a:cubicBezTo>
                  <a:pt x="648" y="752"/>
                  <a:pt x="674" y="778"/>
                  <a:pt x="674" y="810"/>
                </a:cubicBezTo>
                <a:cubicBezTo>
                  <a:pt x="674" y="842"/>
                  <a:pt x="648" y="868"/>
                  <a:pt x="616" y="868"/>
                </a:cubicBezTo>
                <a:close/>
                <a:moveTo>
                  <a:pt x="829" y="726"/>
                </a:moveTo>
                <a:cubicBezTo>
                  <a:pt x="783" y="726"/>
                  <a:pt x="745" y="764"/>
                  <a:pt x="745" y="810"/>
                </a:cubicBezTo>
                <a:cubicBezTo>
                  <a:pt x="745" y="857"/>
                  <a:pt x="783" y="894"/>
                  <a:pt x="829" y="894"/>
                </a:cubicBezTo>
                <a:cubicBezTo>
                  <a:pt x="876" y="894"/>
                  <a:pt x="913" y="857"/>
                  <a:pt x="913" y="810"/>
                </a:cubicBezTo>
                <a:cubicBezTo>
                  <a:pt x="913" y="764"/>
                  <a:pt x="876" y="726"/>
                  <a:pt x="829" y="726"/>
                </a:cubicBezTo>
                <a:close/>
                <a:moveTo>
                  <a:pt x="829" y="868"/>
                </a:moveTo>
                <a:cubicBezTo>
                  <a:pt x="797" y="868"/>
                  <a:pt x="771" y="842"/>
                  <a:pt x="771" y="810"/>
                </a:cubicBezTo>
                <a:cubicBezTo>
                  <a:pt x="771" y="778"/>
                  <a:pt x="797" y="752"/>
                  <a:pt x="829" y="752"/>
                </a:cubicBezTo>
                <a:cubicBezTo>
                  <a:pt x="861" y="752"/>
                  <a:pt x="887" y="778"/>
                  <a:pt x="887" y="810"/>
                </a:cubicBezTo>
                <a:cubicBezTo>
                  <a:pt x="887" y="842"/>
                  <a:pt x="861" y="868"/>
                  <a:pt x="829" y="868"/>
                </a:cubicBezTo>
                <a:close/>
                <a:moveTo>
                  <a:pt x="1042" y="726"/>
                </a:moveTo>
                <a:cubicBezTo>
                  <a:pt x="996" y="726"/>
                  <a:pt x="958" y="764"/>
                  <a:pt x="958" y="810"/>
                </a:cubicBezTo>
                <a:cubicBezTo>
                  <a:pt x="958" y="857"/>
                  <a:pt x="996" y="894"/>
                  <a:pt x="1042" y="894"/>
                </a:cubicBezTo>
                <a:cubicBezTo>
                  <a:pt x="1089" y="894"/>
                  <a:pt x="1126" y="857"/>
                  <a:pt x="1126" y="810"/>
                </a:cubicBezTo>
                <a:cubicBezTo>
                  <a:pt x="1126" y="764"/>
                  <a:pt x="1089" y="726"/>
                  <a:pt x="1042" y="726"/>
                </a:cubicBezTo>
                <a:close/>
                <a:moveTo>
                  <a:pt x="1042" y="868"/>
                </a:moveTo>
                <a:cubicBezTo>
                  <a:pt x="1010" y="868"/>
                  <a:pt x="984" y="842"/>
                  <a:pt x="984" y="810"/>
                </a:cubicBezTo>
                <a:cubicBezTo>
                  <a:pt x="984" y="778"/>
                  <a:pt x="1010" y="752"/>
                  <a:pt x="1042" y="752"/>
                </a:cubicBezTo>
                <a:cubicBezTo>
                  <a:pt x="1074" y="752"/>
                  <a:pt x="1100" y="778"/>
                  <a:pt x="1100" y="810"/>
                </a:cubicBezTo>
                <a:cubicBezTo>
                  <a:pt x="1100" y="842"/>
                  <a:pt x="1074" y="868"/>
                  <a:pt x="1042" y="868"/>
                </a:cubicBezTo>
                <a:close/>
                <a:moveTo>
                  <a:pt x="269" y="595"/>
                </a:moveTo>
                <a:cubicBezTo>
                  <a:pt x="964" y="595"/>
                  <a:pt x="964" y="595"/>
                  <a:pt x="964" y="595"/>
                </a:cubicBezTo>
                <a:cubicBezTo>
                  <a:pt x="971" y="595"/>
                  <a:pt x="977" y="589"/>
                  <a:pt x="977" y="582"/>
                </a:cubicBezTo>
                <a:cubicBezTo>
                  <a:pt x="977" y="13"/>
                  <a:pt x="977" y="13"/>
                  <a:pt x="977" y="13"/>
                </a:cubicBezTo>
                <a:cubicBezTo>
                  <a:pt x="977" y="6"/>
                  <a:pt x="971" y="0"/>
                  <a:pt x="964" y="0"/>
                </a:cubicBezTo>
                <a:cubicBezTo>
                  <a:pt x="711" y="0"/>
                  <a:pt x="711" y="0"/>
                  <a:pt x="711" y="0"/>
                </a:cubicBezTo>
                <a:cubicBezTo>
                  <a:pt x="522" y="0"/>
                  <a:pt x="522" y="0"/>
                  <a:pt x="522" y="0"/>
                </a:cubicBezTo>
                <a:cubicBezTo>
                  <a:pt x="269" y="0"/>
                  <a:pt x="269" y="0"/>
                  <a:pt x="269" y="0"/>
                </a:cubicBezTo>
                <a:cubicBezTo>
                  <a:pt x="262" y="0"/>
                  <a:pt x="256" y="6"/>
                  <a:pt x="256" y="13"/>
                </a:cubicBezTo>
                <a:cubicBezTo>
                  <a:pt x="256" y="582"/>
                  <a:pt x="256" y="582"/>
                  <a:pt x="256" y="582"/>
                </a:cubicBezTo>
                <a:cubicBezTo>
                  <a:pt x="256" y="589"/>
                  <a:pt x="262" y="595"/>
                  <a:pt x="269" y="595"/>
                </a:cubicBezTo>
                <a:close/>
                <a:moveTo>
                  <a:pt x="698" y="26"/>
                </a:moveTo>
                <a:cubicBezTo>
                  <a:pt x="698" y="171"/>
                  <a:pt x="698" y="171"/>
                  <a:pt x="698" y="171"/>
                </a:cubicBezTo>
                <a:cubicBezTo>
                  <a:pt x="623" y="97"/>
                  <a:pt x="623" y="97"/>
                  <a:pt x="623" y="97"/>
                </a:cubicBezTo>
                <a:cubicBezTo>
                  <a:pt x="621" y="94"/>
                  <a:pt x="618" y="93"/>
                  <a:pt x="614" y="93"/>
                </a:cubicBezTo>
                <a:cubicBezTo>
                  <a:pt x="614" y="93"/>
                  <a:pt x="614" y="93"/>
                  <a:pt x="614" y="93"/>
                </a:cubicBezTo>
                <a:cubicBezTo>
                  <a:pt x="610" y="93"/>
                  <a:pt x="607" y="94"/>
                  <a:pt x="605" y="97"/>
                </a:cubicBezTo>
                <a:cubicBezTo>
                  <a:pt x="535" y="170"/>
                  <a:pt x="535" y="170"/>
                  <a:pt x="535" y="170"/>
                </a:cubicBezTo>
                <a:cubicBezTo>
                  <a:pt x="535" y="26"/>
                  <a:pt x="535" y="26"/>
                  <a:pt x="535" y="26"/>
                </a:cubicBezTo>
                <a:lnTo>
                  <a:pt x="698" y="26"/>
                </a:lnTo>
                <a:close/>
                <a:moveTo>
                  <a:pt x="282" y="26"/>
                </a:moveTo>
                <a:cubicBezTo>
                  <a:pt x="509" y="26"/>
                  <a:pt x="509" y="26"/>
                  <a:pt x="509" y="26"/>
                </a:cubicBezTo>
                <a:cubicBezTo>
                  <a:pt x="509" y="202"/>
                  <a:pt x="509" y="202"/>
                  <a:pt x="509" y="202"/>
                </a:cubicBezTo>
                <a:cubicBezTo>
                  <a:pt x="509" y="208"/>
                  <a:pt x="512" y="213"/>
                  <a:pt x="517" y="215"/>
                </a:cubicBezTo>
                <a:cubicBezTo>
                  <a:pt x="518" y="215"/>
                  <a:pt x="520" y="216"/>
                  <a:pt x="522" y="216"/>
                </a:cubicBezTo>
                <a:cubicBezTo>
                  <a:pt x="525" y="216"/>
                  <a:pt x="528" y="214"/>
                  <a:pt x="531" y="212"/>
                </a:cubicBezTo>
                <a:cubicBezTo>
                  <a:pt x="614" y="125"/>
                  <a:pt x="614" y="125"/>
                  <a:pt x="614" y="125"/>
                </a:cubicBezTo>
                <a:cubicBezTo>
                  <a:pt x="702" y="212"/>
                  <a:pt x="702" y="212"/>
                  <a:pt x="702" y="212"/>
                </a:cubicBezTo>
                <a:cubicBezTo>
                  <a:pt x="706" y="215"/>
                  <a:pt x="711" y="217"/>
                  <a:pt x="716" y="215"/>
                </a:cubicBezTo>
                <a:cubicBezTo>
                  <a:pt x="721" y="212"/>
                  <a:pt x="724" y="208"/>
                  <a:pt x="724" y="202"/>
                </a:cubicBezTo>
                <a:cubicBezTo>
                  <a:pt x="724" y="26"/>
                  <a:pt x="724" y="26"/>
                  <a:pt x="724" y="26"/>
                </a:cubicBezTo>
                <a:cubicBezTo>
                  <a:pt x="951" y="26"/>
                  <a:pt x="951" y="26"/>
                  <a:pt x="951" y="26"/>
                </a:cubicBezTo>
                <a:cubicBezTo>
                  <a:pt x="951" y="569"/>
                  <a:pt x="951" y="569"/>
                  <a:pt x="951" y="569"/>
                </a:cubicBezTo>
                <a:cubicBezTo>
                  <a:pt x="282" y="569"/>
                  <a:pt x="282" y="569"/>
                  <a:pt x="282" y="569"/>
                </a:cubicBezTo>
                <a:lnTo>
                  <a:pt x="282" y="26"/>
                </a:lnTo>
                <a:close/>
              </a:path>
            </a:pathLst>
          </a:custGeom>
          <a:solidFill>
            <a:schemeClr val="dk2"/>
          </a:solidFill>
          <a:ln>
            <a:noFill/>
          </a:ln>
        </p:spPr>
        <p:style>
          <a:lnRef idx="0"/>
          <a:fillRef idx="0"/>
          <a:effectRef idx="0"/>
          <a:fontRef idx="minor"/>
        </p:style>
      </p:sp>
      <p:sp>
        <p:nvSpPr>
          <p:cNvPr id="271" name="CustomShape 20"/>
          <p:cNvSpPr/>
          <p:nvPr/>
        </p:nvSpPr>
        <p:spPr>
          <a:xfrm>
            <a:off x="19448640" y="5620320"/>
            <a:ext cx="1671840" cy="826920"/>
          </a:xfrm>
          <a:custGeom>
            <a:avLst/>
            <a:gdLst/>
            <a:ahLst/>
            <a:rect l="l" t="t" r="r" b="b"/>
            <a:pathLst>
              <a:path w="3099" h="1531">
                <a:moveTo>
                  <a:pt x="3099" y="729"/>
                </a:moveTo>
                <a:cubicBezTo>
                  <a:pt x="3099" y="725"/>
                  <a:pt x="3097" y="721"/>
                  <a:pt x="3096" y="717"/>
                </a:cubicBezTo>
                <a:cubicBezTo>
                  <a:pt x="3096" y="556"/>
                  <a:pt x="3096" y="556"/>
                  <a:pt x="3096" y="556"/>
                </a:cubicBezTo>
                <a:cubicBezTo>
                  <a:pt x="3096" y="397"/>
                  <a:pt x="2966" y="268"/>
                  <a:pt x="2807" y="268"/>
                </a:cubicBezTo>
                <a:cubicBezTo>
                  <a:pt x="2328" y="268"/>
                  <a:pt x="2328" y="268"/>
                  <a:pt x="2328" y="268"/>
                </a:cubicBezTo>
                <a:cubicBezTo>
                  <a:pt x="2328" y="28"/>
                  <a:pt x="2328" y="28"/>
                  <a:pt x="2328" y="28"/>
                </a:cubicBezTo>
                <a:cubicBezTo>
                  <a:pt x="2328" y="13"/>
                  <a:pt x="2316" y="0"/>
                  <a:pt x="2300" y="0"/>
                </a:cubicBezTo>
                <a:cubicBezTo>
                  <a:pt x="1024" y="0"/>
                  <a:pt x="1024" y="0"/>
                  <a:pt x="1024" y="0"/>
                </a:cubicBezTo>
                <a:cubicBezTo>
                  <a:pt x="922" y="0"/>
                  <a:pt x="840" y="83"/>
                  <a:pt x="840" y="184"/>
                </a:cubicBezTo>
                <a:cubicBezTo>
                  <a:pt x="840" y="1316"/>
                  <a:pt x="840" y="1316"/>
                  <a:pt x="840" y="1316"/>
                </a:cubicBezTo>
                <a:cubicBezTo>
                  <a:pt x="840" y="1332"/>
                  <a:pt x="852" y="1345"/>
                  <a:pt x="868" y="1345"/>
                </a:cubicBezTo>
                <a:cubicBezTo>
                  <a:pt x="1195" y="1345"/>
                  <a:pt x="1195" y="1345"/>
                  <a:pt x="1195" y="1345"/>
                </a:cubicBezTo>
                <a:cubicBezTo>
                  <a:pt x="1219" y="1452"/>
                  <a:pt x="1314" y="1531"/>
                  <a:pt x="1427" y="1531"/>
                </a:cubicBezTo>
                <a:cubicBezTo>
                  <a:pt x="1539" y="1531"/>
                  <a:pt x="1634" y="1453"/>
                  <a:pt x="1658" y="1345"/>
                </a:cubicBezTo>
                <a:cubicBezTo>
                  <a:pt x="2300" y="1345"/>
                  <a:pt x="2300" y="1345"/>
                  <a:pt x="2300" y="1345"/>
                </a:cubicBezTo>
                <a:cubicBezTo>
                  <a:pt x="2453" y="1345"/>
                  <a:pt x="2453" y="1345"/>
                  <a:pt x="2453" y="1345"/>
                </a:cubicBezTo>
                <a:cubicBezTo>
                  <a:pt x="2477" y="1452"/>
                  <a:pt x="2572" y="1531"/>
                  <a:pt x="2685" y="1531"/>
                </a:cubicBezTo>
                <a:cubicBezTo>
                  <a:pt x="2797" y="1531"/>
                  <a:pt x="2892" y="1453"/>
                  <a:pt x="2916" y="1345"/>
                </a:cubicBezTo>
                <a:cubicBezTo>
                  <a:pt x="3067" y="1345"/>
                  <a:pt x="3067" y="1345"/>
                  <a:pt x="3067" y="1345"/>
                </a:cubicBezTo>
                <a:cubicBezTo>
                  <a:pt x="3083" y="1345"/>
                  <a:pt x="3096" y="1332"/>
                  <a:pt x="3096" y="1316"/>
                </a:cubicBezTo>
                <a:cubicBezTo>
                  <a:pt x="3096" y="742"/>
                  <a:pt x="3096" y="742"/>
                  <a:pt x="3096" y="742"/>
                </a:cubicBezTo>
                <a:cubicBezTo>
                  <a:pt x="3097" y="738"/>
                  <a:pt x="3099" y="734"/>
                  <a:pt x="3099" y="729"/>
                </a:cubicBezTo>
                <a:close/>
                <a:moveTo>
                  <a:pt x="3038" y="556"/>
                </a:moveTo>
                <a:cubicBezTo>
                  <a:pt x="3038" y="701"/>
                  <a:pt x="3038" y="701"/>
                  <a:pt x="3038" y="701"/>
                </a:cubicBezTo>
                <a:cubicBezTo>
                  <a:pt x="2469" y="701"/>
                  <a:pt x="2469" y="701"/>
                  <a:pt x="2469" y="701"/>
                </a:cubicBezTo>
                <a:cubicBezTo>
                  <a:pt x="2469" y="325"/>
                  <a:pt x="2469" y="325"/>
                  <a:pt x="2469" y="325"/>
                </a:cubicBezTo>
                <a:cubicBezTo>
                  <a:pt x="2807" y="325"/>
                  <a:pt x="2807" y="325"/>
                  <a:pt x="2807" y="325"/>
                </a:cubicBezTo>
                <a:cubicBezTo>
                  <a:pt x="2935" y="325"/>
                  <a:pt x="3038" y="429"/>
                  <a:pt x="3038" y="556"/>
                </a:cubicBezTo>
                <a:close/>
                <a:moveTo>
                  <a:pt x="2412" y="325"/>
                </a:moveTo>
                <a:cubicBezTo>
                  <a:pt x="2412" y="701"/>
                  <a:pt x="2412" y="701"/>
                  <a:pt x="2412" y="701"/>
                </a:cubicBezTo>
                <a:cubicBezTo>
                  <a:pt x="2328" y="701"/>
                  <a:pt x="2328" y="701"/>
                  <a:pt x="2328" y="701"/>
                </a:cubicBezTo>
                <a:cubicBezTo>
                  <a:pt x="2328" y="325"/>
                  <a:pt x="2328" y="325"/>
                  <a:pt x="2328" y="325"/>
                </a:cubicBezTo>
                <a:lnTo>
                  <a:pt x="2412" y="325"/>
                </a:lnTo>
                <a:close/>
                <a:moveTo>
                  <a:pt x="897" y="184"/>
                </a:moveTo>
                <a:cubicBezTo>
                  <a:pt x="897" y="114"/>
                  <a:pt x="954" y="57"/>
                  <a:pt x="1024" y="57"/>
                </a:cubicBezTo>
                <a:cubicBezTo>
                  <a:pt x="2271" y="57"/>
                  <a:pt x="2271" y="57"/>
                  <a:pt x="2271" y="57"/>
                </a:cubicBezTo>
                <a:cubicBezTo>
                  <a:pt x="2271" y="296"/>
                  <a:pt x="2271" y="296"/>
                  <a:pt x="2271" y="296"/>
                </a:cubicBezTo>
                <a:cubicBezTo>
                  <a:pt x="2271" y="1287"/>
                  <a:pt x="2271" y="1287"/>
                  <a:pt x="2271" y="1287"/>
                </a:cubicBezTo>
                <a:cubicBezTo>
                  <a:pt x="1664" y="1287"/>
                  <a:pt x="1664" y="1287"/>
                  <a:pt x="1664" y="1287"/>
                </a:cubicBezTo>
                <a:cubicBezTo>
                  <a:pt x="1664" y="1279"/>
                  <a:pt x="1663" y="1272"/>
                  <a:pt x="1662" y="1264"/>
                </a:cubicBezTo>
                <a:cubicBezTo>
                  <a:pt x="1661" y="1257"/>
                  <a:pt x="1660" y="1250"/>
                  <a:pt x="1659" y="1243"/>
                </a:cubicBezTo>
                <a:cubicBezTo>
                  <a:pt x="1657" y="1235"/>
                  <a:pt x="1654" y="1227"/>
                  <a:pt x="1651" y="1218"/>
                </a:cubicBezTo>
                <a:cubicBezTo>
                  <a:pt x="1649" y="1212"/>
                  <a:pt x="1648" y="1205"/>
                  <a:pt x="1645" y="1199"/>
                </a:cubicBezTo>
                <a:cubicBezTo>
                  <a:pt x="1641" y="1191"/>
                  <a:pt x="1637" y="1184"/>
                  <a:pt x="1633" y="1177"/>
                </a:cubicBezTo>
                <a:cubicBezTo>
                  <a:pt x="1629" y="1171"/>
                  <a:pt x="1627" y="1165"/>
                  <a:pt x="1623" y="1159"/>
                </a:cubicBezTo>
                <a:cubicBezTo>
                  <a:pt x="1618" y="1152"/>
                  <a:pt x="1612" y="1146"/>
                  <a:pt x="1607" y="1140"/>
                </a:cubicBezTo>
                <a:cubicBezTo>
                  <a:pt x="1602" y="1135"/>
                  <a:pt x="1599" y="1129"/>
                  <a:pt x="1594" y="1124"/>
                </a:cubicBezTo>
                <a:cubicBezTo>
                  <a:pt x="1588" y="1118"/>
                  <a:pt x="1581" y="1113"/>
                  <a:pt x="1574" y="1108"/>
                </a:cubicBezTo>
                <a:cubicBezTo>
                  <a:pt x="1569" y="1104"/>
                  <a:pt x="1564" y="1099"/>
                  <a:pt x="1559" y="1096"/>
                </a:cubicBezTo>
                <a:cubicBezTo>
                  <a:pt x="1551" y="1091"/>
                  <a:pt x="1543" y="1087"/>
                  <a:pt x="1535" y="1083"/>
                </a:cubicBezTo>
                <a:cubicBezTo>
                  <a:pt x="1530" y="1080"/>
                  <a:pt x="1524" y="1076"/>
                  <a:pt x="1518" y="1074"/>
                </a:cubicBezTo>
                <a:cubicBezTo>
                  <a:pt x="1509" y="1070"/>
                  <a:pt x="1500" y="1068"/>
                  <a:pt x="1490" y="1065"/>
                </a:cubicBezTo>
                <a:cubicBezTo>
                  <a:pt x="1485" y="1063"/>
                  <a:pt x="1480" y="1061"/>
                  <a:pt x="1474" y="1060"/>
                </a:cubicBezTo>
                <a:cubicBezTo>
                  <a:pt x="1459" y="1057"/>
                  <a:pt x="1443" y="1055"/>
                  <a:pt x="1427" y="1055"/>
                </a:cubicBezTo>
                <a:cubicBezTo>
                  <a:pt x="1410" y="1055"/>
                  <a:pt x="1394" y="1057"/>
                  <a:pt x="1379" y="1060"/>
                </a:cubicBezTo>
                <a:cubicBezTo>
                  <a:pt x="1374" y="1061"/>
                  <a:pt x="1369" y="1063"/>
                  <a:pt x="1363" y="1065"/>
                </a:cubicBezTo>
                <a:cubicBezTo>
                  <a:pt x="1354" y="1068"/>
                  <a:pt x="1344" y="1070"/>
                  <a:pt x="1335" y="1074"/>
                </a:cubicBezTo>
                <a:cubicBezTo>
                  <a:pt x="1329" y="1076"/>
                  <a:pt x="1324" y="1080"/>
                  <a:pt x="1318" y="1083"/>
                </a:cubicBezTo>
                <a:cubicBezTo>
                  <a:pt x="1310" y="1087"/>
                  <a:pt x="1302" y="1091"/>
                  <a:pt x="1295" y="1096"/>
                </a:cubicBezTo>
                <a:cubicBezTo>
                  <a:pt x="1289" y="1099"/>
                  <a:pt x="1284" y="1104"/>
                  <a:pt x="1279" y="1108"/>
                </a:cubicBezTo>
                <a:cubicBezTo>
                  <a:pt x="1273" y="1113"/>
                  <a:pt x="1266" y="1118"/>
                  <a:pt x="1260" y="1124"/>
                </a:cubicBezTo>
                <a:cubicBezTo>
                  <a:pt x="1255" y="1129"/>
                  <a:pt x="1251" y="1135"/>
                  <a:pt x="1246" y="1140"/>
                </a:cubicBezTo>
                <a:cubicBezTo>
                  <a:pt x="1241" y="1146"/>
                  <a:pt x="1235" y="1152"/>
                  <a:pt x="1230" y="1159"/>
                </a:cubicBezTo>
                <a:cubicBezTo>
                  <a:pt x="1227" y="1165"/>
                  <a:pt x="1224" y="1171"/>
                  <a:pt x="1220" y="1177"/>
                </a:cubicBezTo>
                <a:cubicBezTo>
                  <a:pt x="1216" y="1184"/>
                  <a:pt x="1212" y="1191"/>
                  <a:pt x="1208" y="1199"/>
                </a:cubicBezTo>
                <a:cubicBezTo>
                  <a:pt x="1206" y="1205"/>
                  <a:pt x="1204" y="1212"/>
                  <a:pt x="1202" y="1218"/>
                </a:cubicBezTo>
                <a:cubicBezTo>
                  <a:pt x="1199" y="1227"/>
                  <a:pt x="1196" y="1235"/>
                  <a:pt x="1194" y="1243"/>
                </a:cubicBezTo>
                <a:cubicBezTo>
                  <a:pt x="1193" y="1250"/>
                  <a:pt x="1193" y="1257"/>
                  <a:pt x="1192" y="1264"/>
                </a:cubicBezTo>
                <a:cubicBezTo>
                  <a:pt x="1191" y="1272"/>
                  <a:pt x="1189" y="1279"/>
                  <a:pt x="1189" y="1287"/>
                </a:cubicBezTo>
                <a:cubicBezTo>
                  <a:pt x="897" y="1287"/>
                  <a:pt x="897" y="1287"/>
                  <a:pt x="897" y="1287"/>
                </a:cubicBezTo>
                <a:lnTo>
                  <a:pt x="897" y="184"/>
                </a:lnTo>
                <a:close/>
                <a:moveTo>
                  <a:pt x="1427" y="1474"/>
                </a:moveTo>
                <a:cubicBezTo>
                  <a:pt x="1334" y="1474"/>
                  <a:pt x="1257" y="1405"/>
                  <a:pt x="1247" y="1314"/>
                </a:cubicBezTo>
                <a:cubicBezTo>
                  <a:pt x="1246" y="1307"/>
                  <a:pt x="1246" y="1300"/>
                  <a:pt x="1246" y="1293"/>
                </a:cubicBezTo>
                <a:cubicBezTo>
                  <a:pt x="1246" y="1194"/>
                  <a:pt x="1327" y="1112"/>
                  <a:pt x="1427" y="1112"/>
                </a:cubicBezTo>
                <a:cubicBezTo>
                  <a:pt x="1526" y="1112"/>
                  <a:pt x="1607" y="1194"/>
                  <a:pt x="1607" y="1293"/>
                </a:cubicBezTo>
                <a:cubicBezTo>
                  <a:pt x="1607" y="1300"/>
                  <a:pt x="1607" y="1307"/>
                  <a:pt x="1606" y="1313"/>
                </a:cubicBezTo>
                <a:cubicBezTo>
                  <a:pt x="1596" y="1405"/>
                  <a:pt x="1519" y="1474"/>
                  <a:pt x="1427" y="1474"/>
                </a:cubicBezTo>
                <a:close/>
                <a:moveTo>
                  <a:pt x="2685" y="1474"/>
                </a:moveTo>
                <a:cubicBezTo>
                  <a:pt x="2592" y="1474"/>
                  <a:pt x="2515" y="1405"/>
                  <a:pt x="2505" y="1314"/>
                </a:cubicBezTo>
                <a:cubicBezTo>
                  <a:pt x="2504" y="1307"/>
                  <a:pt x="2504" y="1300"/>
                  <a:pt x="2504" y="1293"/>
                </a:cubicBezTo>
                <a:cubicBezTo>
                  <a:pt x="2504" y="1194"/>
                  <a:pt x="2585" y="1112"/>
                  <a:pt x="2685" y="1112"/>
                </a:cubicBezTo>
                <a:cubicBezTo>
                  <a:pt x="2784" y="1112"/>
                  <a:pt x="2865" y="1194"/>
                  <a:pt x="2865" y="1293"/>
                </a:cubicBezTo>
                <a:cubicBezTo>
                  <a:pt x="2865" y="1300"/>
                  <a:pt x="2865" y="1307"/>
                  <a:pt x="2865" y="1313"/>
                </a:cubicBezTo>
                <a:cubicBezTo>
                  <a:pt x="2854" y="1405"/>
                  <a:pt x="2777" y="1474"/>
                  <a:pt x="2685" y="1474"/>
                </a:cubicBezTo>
                <a:close/>
                <a:moveTo>
                  <a:pt x="2923" y="1287"/>
                </a:moveTo>
                <a:cubicBezTo>
                  <a:pt x="2922" y="1279"/>
                  <a:pt x="2921" y="1272"/>
                  <a:pt x="2920" y="1264"/>
                </a:cubicBezTo>
                <a:cubicBezTo>
                  <a:pt x="2919" y="1257"/>
                  <a:pt x="2918" y="1250"/>
                  <a:pt x="2917" y="1243"/>
                </a:cubicBezTo>
                <a:cubicBezTo>
                  <a:pt x="2915" y="1235"/>
                  <a:pt x="2912" y="1227"/>
                  <a:pt x="2909" y="1218"/>
                </a:cubicBezTo>
                <a:cubicBezTo>
                  <a:pt x="2907" y="1212"/>
                  <a:pt x="2906" y="1205"/>
                  <a:pt x="2903" y="1199"/>
                </a:cubicBezTo>
                <a:cubicBezTo>
                  <a:pt x="2900" y="1191"/>
                  <a:pt x="2895" y="1184"/>
                  <a:pt x="2891" y="1177"/>
                </a:cubicBezTo>
                <a:cubicBezTo>
                  <a:pt x="2887" y="1171"/>
                  <a:pt x="2885" y="1165"/>
                  <a:pt x="2881" y="1159"/>
                </a:cubicBezTo>
                <a:cubicBezTo>
                  <a:pt x="2876" y="1152"/>
                  <a:pt x="2870" y="1146"/>
                  <a:pt x="2865" y="1140"/>
                </a:cubicBezTo>
                <a:cubicBezTo>
                  <a:pt x="2860" y="1135"/>
                  <a:pt x="2857" y="1129"/>
                  <a:pt x="2852" y="1124"/>
                </a:cubicBezTo>
                <a:cubicBezTo>
                  <a:pt x="2846" y="1118"/>
                  <a:pt x="2839" y="1113"/>
                  <a:pt x="2832" y="1108"/>
                </a:cubicBezTo>
                <a:cubicBezTo>
                  <a:pt x="2827" y="1104"/>
                  <a:pt x="2822" y="1099"/>
                  <a:pt x="2817" y="1096"/>
                </a:cubicBezTo>
                <a:cubicBezTo>
                  <a:pt x="2809" y="1091"/>
                  <a:pt x="2801" y="1087"/>
                  <a:pt x="2793" y="1083"/>
                </a:cubicBezTo>
                <a:cubicBezTo>
                  <a:pt x="2788" y="1080"/>
                  <a:pt x="2782" y="1076"/>
                  <a:pt x="2777" y="1074"/>
                </a:cubicBezTo>
                <a:cubicBezTo>
                  <a:pt x="2767" y="1070"/>
                  <a:pt x="2758" y="1068"/>
                  <a:pt x="2748" y="1065"/>
                </a:cubicBezTo>
                <a:cubicBezTo>
                  <a:pt x="2743" y="1063"/>
                  <a:pt x="2738" y="1061"/>
                  <a:pt x="2732" y="1060"/>
                </a:cubicBezTo>
                <a:cubicBezTo>
                  <a:pt x="2717" y="1057"/>
                  <a:pt x="2701" y="1055"/>
                  <a:pt x="2685" y="1055"/>
                </a:cubicBezTo>
                <a:cubicBezTo>
                  <a:pt x="2668" y="1055"/>
                  <a:pt x="2653" y="1057"/>
                  <a:pt x="2637" y="1060"/>
                </a:cubicBezTo>
                <a:cubicBezTo>
                  <a:pt x="2632" y="1061"/>
                  <a:pt x="2627" y="1063"/>
                  <a:pt x="2621" y="1065"/>
                </a:cubicBezTo>
                <a:cubicBezTo>
                  <a:pt x="2612" y="1068"/>
                  <a:pt x="2602" y="1070"/>
                  <a:pt x="2593" y="1074"/>
                </a:cubicBezTo>
                <a:cubicBezTo>
                  <a:pt x="2587" y="1076"/>
                  <a:pt x="2582" y="1080"/>
                  <a:pt x="2576" y="1083"/>
                </a:cubicBezTo>
                <a:cubicBezTo>
                  <a:pt x="2568" y="1087"/>
                  <a:pt x="2560" y="1091"/>
                  <a:pt x="2553" y="1096"/>
                </a:cubicBezTo>
                <a:cubicBezTo>
                  <a:pt x="2547" y="1099"/>
                  <a:pt x="2542" y="1104"/>
                  <a:pt x="2537" y="1108"/>
                </a:cubicBezTo>
                <a:cubicBezTo>
                  <a:pt x="2530" y="1113"/>
                  <a:pt x="2524" y="1118"/>
                  <a:pt x="2518" y="1124"/>
                </a:cubicBezTo>
                <a:cubicBezTo>
                  <a:pt x="2513" y="1129"/>
                  <a:pt x="2509" y="1135"/>
                  <a:pt x="2504" y="1140"/>
                </a:cubicBezTo>
                <a:cubicBezTo>
                  <a:pt x="2499" y="1146"/>
                  <a:pt x="2493" y="1152"/>
                  <a:pt x="2489" y="1159"/>
                </a:cubicBezTo>
                <a:cubicBezTo>
                  <a:pt x="2485" y="1165"/>
                  <a:pt x="2482" y="1171"/>
                  <a:pt x="2479" y="1177"/>
                </a:cubicBezTo>
                <a:cubicBezTo>
                  <a:pt x="2474" y="1184"/>
                  <a:pt x="2470" y="1191"/>
                  <a:pt x="2466" y="1199"/>
                </a:cubicBezTo>
                <a:cubicBezTo>
                  <a:pt x="2464" y="1205"/>
                  <a:pt x="2462" y="1212"/>
                  <a:pt x="2460" y="1218"/>
                </a:cubicBezTo>
                <a:cubicBezTo>
                  <a:pt x="2457" y="1227"/>
                  <a:pt x="2454" y="1235"/>
                  <a:pt x="2452" y="1243"/>
                </a:cubicBezTo>
                <a:cubicBezTo>
                  <a:pt x="2451" y="1250"/>
                  <a:pt x="2451" y="1257"/>
                  <a:pt x="2450" y="1264"/>
                </a:cubicBezTo>
                <a:cubicBezTo>
                  <a:pt x="2449" y="1272"/>
                  <a:pt x="2447" y="1279"/>
                  <a:pt x="2447" y="1287"/>
                </a:cubicBezTo>
                <a:cubicBezTo>
                  <a:pt x="2328" y="1287"/>
                  <a:pt x="2328" y="1287"/>
                  <a:pt x="2328" y="1287"/>
                </a:cubicBezTo>
                <a:cubicBezTo>
                  <a:pt x="2328" y="758"/>
                  <a:pt x="2328" y="758"/>
                  <a:pt x="2328" y="758"/>
                </a:cubicBezTo>
                <a:cubicBezTo>
                  <a:pt x="2432" y="758"/>
                  <a:pt x="2432" y="758"/>
                  <a:pt x="2432" y="758"/>
                </a:cubicBezTo>
                <a:cubicBezTo>
                  <a:pt x="2435" y="759"/>
                  <a:pt x="2438" y="760"/>
                  <a:pt x="2441" y="760"/>
                </a:cubicBezTo>
                <a:cubicBezTo>
                  <a:pt x="2444" y="760"/>
                  <a:pt x="2447" y="759"/>
                  <a:pt x="2450" y="758"/>
                </a:cubicBezTo>
                <a:cubicBezTo>
                  <a:pt x="3038" y="758"/>
                  <a:pt x="3038" y="758"/>
                  <a:pt x="3038" y="758"/>
                </a:cubicBezTo>
                <a:cubicBezTo>
                  <a:pt x="3038" y="1287"/>
                  <a:pt x="3038" y="1287"/>
                  <a:pt x="3038" y="1287"/>
                </a:cubicBezTo>
                <a:lnTo>
                  <a:pt x="2923" y="1287"/>
                </a:lnTo>
                <a:close/>
                <a:moveTo>
                  <a:pt x="732" y="660"/>
                </a:moveTo>
                <a:cubicBezTo>
                  <a:pt x="732" y="676"/>
                  <a:pt x="719" y="688"/>
                  <a:pt x="703" y="688"/>
                </a:cubicBezTo>
                <a:cubicBezTo>
                  <a:pt x="28" y="688"/>
                  <a:pt x="28" y="688"/>
                  <a:pt x="28" y="688"/>
                </a:cubicBezTo>
                <a:cubicBezTo>
                  <a:pt x="12" y="688"/>
                  <a:pt x="0" y="676"/>
                  <a:pt x="0" y="660"/>
                </a:cubicBezTo>
                <a:cubicBezTo>
                  <a:pt x="0" y="644"/>
                  <a:pt x="12" y="631"/>
                  <a:pt x="28" y="631"/>
                </a:cubicBezTo>
                <a:cubicBezTo>
                  <a:pt x="703" y="631"/>
                  <a:pt x="703" y="631"/>
                  <a:pt x="703" y="631"/>
                </a:cubicBezTo>
                <a:cubicBezTo>
                  <a:pt x="719" y="631"/>
                  <a:pt x="732" y="644"/>
                  <a:pt x="732" y="660"/>
                </a:cubicBezTo>
                <a:close/>
                <a:moveTo>
                  <a:pt x="732" y="424"/>
                </a:moveTo>
                <a:cubicBezTo>
                  <a:pt x="732" y="440"/>
                  <a:pt x="719" y="453"/>
                  <a:pt x="703" y="453"/>
                </a:cubicBezTo>
                <a:cubicBezTo>
                  <a:pt x="308" y="453"/>
                  <a:pt x="308" y="453"/>
                  <a:pt x="308" y="453"/>
                </a:cubicBezTo>
                <a:cubicBezTo>
                  <a:pt x="292" y="453"/>
                  <a:pt x="279" y="440"/>
                  <a:pt x="279" y="424"/>
                </a:cubicBezTo>
                <a:cubicBezTo>
                  <a:pt x="279" y="408"/>
                  <a:pt x="292" y="395"/>
                  <a:pt x="308" y="395"/>
                </a:cubicBezTo>
                <a:cubicBezTo>
                  <a:pt x="703" y="395"/>
                  <a:pt x="703" y="395"/>
                  <a:pt x="703" y="395"/>
                </a:cubicBezTo>
                <a:cubicBezTo>
                  <a:pt x="719" y="395"/>
                  <a:pt x="732" y="408"/>
                  <a:pt x="732" y="424"/>
                </a:cubicBezTo>
                <a:close/>
                <a:moveTo>
                  <a:pt x="732" y="896"/>
                </a:moveTo>
                <a:cubicBezTo>
                  <a:pt x="732" y="912"/>
                  <a:pt x="719" y="924"/>
                  <a:pt x="703" y="924"/>
                </a:cubicBezTo>
                <a:cubicBezTo>
                  <a:pt x="308" y="924"/>
                  <a:pt x="308" y="924"/>
                  <a:pt x="308" y="924"/>
                </a:cubicBezTo>
                <a:cubicBezTo>
                  <a:pt x="292" y="924"/>
                  <a:pt x="279" y="912"/>
                  <a:pt x="279" y="896"/>
                </a:cubicBezTo>
                <a:cubicBezTo>
                  <a:pt x="279" y="880"/>
                  <a:pt x="292" y="867"/>
                  <a:pt x="308" y="867"/>
                </a:cubicBezTo>
                <a:cubicBezTo>
                  <a:pt x="703" y="867"/>
                  <a:pt x="703" y="867"/>
                  <a:pt x="703" y="867"/>
                </a:cubicBezTo>
                <a:cubicBezTo>
                  <a:pt x="719" y="867"/>
                  <a:pt x="732" y="880"/>
                  <a:pt x="732" y="896"/>
                </a:cubicBezTo>
                <a:close/>
              </a:path>
            </a:pathLst>
          </a:custGeom>
          <a:solidFill>
            <a:schemeClr val="dk2"/>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CustomShape 1"/>
          <p:cNvSpPr/>
          <p:nvPr/>
        </p:nvSpPr>
        <p:spPr>
          <a:xfrm>
            <a:off x="5153760" y="7630200"/>
            <a:ext cx="3543840" cy="3675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2400" spc="-1" strike="noStrike">
                <a:solidFill>
                  <a:srgbClr val="ffffff"/>
                </a:solidFill>
                <a:latin typeface="Open Sans"/>
                <a:ea typeface="Open Sans"/>
              </a:rPr>
              <a:t>Image Placeholder</a:t>
            </a:r>
            <a:endParaRPr b="0" lang="en-IN" sz="2400" spc="-1" strike="noStrike">
              <a:latin typeface="Arial"/>
            </a:endParaRPr>
          </a:p>
        </p:txBody>
      </p:sp>
      <p:sp>
        <p:nvSpPr>
          <p:cNvPr id="273" name="CustomShape 2"/>
          <p:cNvSpPr/>
          <p:nvPr/>
        </p:nvSpPr>
        <p:spPr>
          <a:xfrm>
            <a:off x="10410840" y="7630200"/>
            <a:ext cx="3543840" cy="3675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2400" spc="-1" strike="noStrike">
                <a:solidFill>
                  <a:srgbClr val="ffffff"/>
                </a:solidFill>
                <a:latin typeface="Open Sans"/>
                <a:ea typeface="Open Sans"/>
              </a:rPr>
              <a:t>Image Placeholder</a:t>
            </a:r>
            <a:endParaRPr b="0" lang="en-IN" sz="2400" spc="-1" strike="noStrike">
              <a:latin typeface="Arial"/>
            </a:endParaRPr>
          </a:p>
        </p:txBody>
      </p:sp>
      <p:sp>
        <p:nvSpPr>
          <p:cNvPr id="274" name="CustomShape 3"/>
          <p:cNvSpPr/>
          <p:nvPr/>
        </p:nvSpPr>
        <p:spPr>
          <a:xfrm>
            <a:off x="15746400" y="7630200"/>
            <a:ext cx="3543840" cy="3675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2400" spc="-1" strike="noStrike">
                <a:solidFill>
                  <a:srgbClr val="ffffff"/>
                </a:solidFill>
                <a:latin typeface="Open Sans"/>
                <a:ea typeface="Open Sans"/>
              </a:rPr>
              <a:t>Image Placeholder</a:t>
            </a:r>
            <a:endParaRPr b="0" lang="en-IN" sz="2400" spc="-1" strike="noStrike">
              <a:latin typeface="Arial"/>
            </a:endParaRPr>
          </a:p>
        </p:txBody>
      </p:sp>
      <p:sp>
        <p:nvSpPr>
          <p:cNvPr id="275" name="CustomShape 4"/>
          <p:cNvSpPr/>
          <p:nvPr/>
        </p:nvSpPr>
        <p:spPr>
          <a:xfrm>
            <a:off x="1969560" y="608040"/>
            <a:ext cx="18182160" cy="11613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1" lang="en-US" sz="7400" spc="-1" strike="noStrike">
                <a:solidFill>
                  <a:srgbClr val="050a19"/>
                </a:solidFill>
                <a:latin typeface="Source Sans Pro"/>
                <a:ea typeface="Source Sans Pro"/>
              </a:rPr>
              <a:t>Git Commands</a:t>
            </a:r>
            <a:endParaRPr b="0" lang="en-IN" sz="7400" spc="-1" strike="noStrike">
              <a:latin typeface="Arial"/>
            </a:endParaRPr>
          </a:p>
        </p:txBody>
      </p:sp>
      <p:sp>
        <p:nvSpPr>
          <p:cNvPr id="276" name="CustomShape 5"/>
          <p:cNvSpPr/>
          <p:nvPr/>
        </p:nvSpPr>
        <p:spPr>
          <a:xfrm>
            <a:off x="2880000" y="6768000"/>
            <a:ext cx="180360" cy="345960"/>
          </a:xfrm>
          <a:prstGeom prst="rect">
            <a:avLst/>
          </a:prstGeom>
          <a:noFill/>
          <a:ln>
            <a:noFill/>
          </a:ln>
        </p:spPr>
        <p:style>
          <a:lnRef idx="0"/>
          <a:fillRef idx="0"/>
          <a:effectRef idx="0"/>
          <a:fontRef idx="minor"/>
        </p:style>
      </p:sp>
      <p:sp>
        <p:nvSpPr>
          <p:cNvPr id="277" name="CustomShape 6"/>
          <p:cNvSpPr/>
          <p:nvPr/>
        </p:nvSpPr>
        <p:spPr>
          <a:xfrm>
            <a:off x="1828800" y="2075040"/>
            <a:ext cx="20660040" cy="116110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600" spc="-1" strike="noStrike">
                <a:solidFill>
                  <a:srgbClr val="000000"/>
                </a:solidFill>
                <a:latin typeface="Open Sans Light"/>
                <a:ea typeface="DejaVu Sans"/>
              </a:rPr>
              <a:t>These are some common commands:-</a:t>
            </a:r>
            <a:endParaRPr b="0" lang="en-IN" sz="3600" spc="-1" strike="noStrike">
              <a:latin typeface="Arial"/>
            </a:endParaRPr>
          </a:p>
          <a:p>
            <a:pPr>
              <a:lnSpc>
                <a:spcPct val="100000"/>
              </a:lnSpc>
            </a:pPr>
            <a:r>
              <a:rPr b="1" lang="en-US" sz="3600" spc="-1" strike="noStrike">
                <a:solidFill>
                  <a:srgbClr val="000000"/>
                </a:solidFill>
                <a:latin typeface="Open Sans Light"/>
                <a:ea typeface="DejaVu Sans"/>
              </a:rPr>
              <a:t>git init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//used to makes a new git repository</a:t>
            </a:r>
            <a:br/>
            <a:r>
              <a:rPr b="1" lang="en-US" sz="3600" spc="-1" strike="noStrike">
                <a:solidFill>
                  <a:srgbClr val="000000"/>
                </a:solidFill>
                <a:latin typeface="Open Sans Light"/>
                <a:ea typeface="DejaVu Sans"/>
              </a:rPr>
              <a:t>git status                       </a:t>
            </a:r>
            <a:r>
              <a:rPr b="1"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//used to check the status of working tree.</a:t>
            </a:r>
            <a:br/>
            <a:r>
              <a:rPr b="1" lang="en-US" sz="3600" spc="-1" strike="noStrike">
                <a:solidFill>
                  <a:srgbClr val="000000"/>
                </a:solidFill>
                <a:latin typeface="Open Sans Light"/>
                <a:ea typeface="DejaVu Sans"/>
              </a:rPr>
              <a:t>git add .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//used to add multiple files</a:t>
            </a:r>
            <a:br/>
            <a:r>
              <a:rPr b="1" lang="en-US" sz="3600" spc="-1" strike="noStrike">
                <a:solidFill>
                  <a:srgbClr val="000000"/>
                </a:solidFill>
                <a:latin typeface="Open Sans Light"/>
                <a:ea typeface="DejaVu Sans"/>
              </a:rPr>
              <a:t>git add &lt;filename&gt;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//used to add a new file</a:t>
            </a:r>
            <a:br/>
            <a:endParaRPr b="0" lang="en-IN" sz="3600" spc="-1" strike="noStrike">
              <a:latin typeface="Arial"/>
            </a:endParaRPr>
          </a:p>
          <a:p>
            <a:pPr>
              <a:lnSpc>
                <a:spcPct val="100000"/>
              </a:lnSpc>
            </a:pPr>
            <a:r>
              <a:rPr b="1" lang="en-US" sz="3600" spc="-1" strike="noStrike">
                <a:solidFill>
                  <a:srgbClr val="000000"/>
                </a:solidFill>
                <a:latin typeface="Open Sans Light"/>
                <a:ea typeface="DejaVu Sans"/>
              </a:rPr>
              <a:t>git commit -a  -m " message for commit" </a:t>
            </a:r>
            <a:r>
              <a:rPr b="1" lang="en-US" sz="3600" spc="-1" strike="noStrike">
                <a:solidFill>
                  <a:srgbClr val="000000"/>
                </a:solidFill>
                <a:latin typeface="Open Sans Light"/>
                <a:ea typeface="DejaVu Sans"/>
              </a:rPr>
              <a:t>	</a:t>
            </a:r>
            <a:r>
              <a:rPr b="1"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//used to commit all files with a message</a:t>
            </a:r>
            <a:br/>
            <a:r>
              <a:rPr b="1" lang="en-US" sz="3600" spc="-1" strike="noStrike">
                <a:solidFill>
                  <a:srgbClr val="000000"/>
                </a:solidFill>
                <a:latin typeface="Open Sans Light"/>
                <a:ea typeface="DejaVu Sans"/>
              </a:rPr>
              <a:t>git log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//used to show all commits history</a:t>
            </a:r>
            <a:br/>
            <a:r>
              <a:rPr b="1" lang="en-US" sz="3600" spc="-1" strike="noStrike">
                <a:solidFill>
                  <a:srgbClr val="000000"/>
                </a:solidFill>
                <a:latin typeface="Open Sans Light"/>
                <a:ea typeface="DejaVu Sans"/>
              </a:rPr>
              <a:t>git log -p -3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//shows last 3 commits with a diff output</a:t>
            </a:r>
            <a:br/>
            <a:r>
              <a:rPr b="1" lang="en-US" sz="3600" spc="-1" strike="noStrike">
                <a:solidFill>
                  <a:srgbClr val="000000"/>
                </a:solidFill>
                <a:latin typeface="Open Sans Light"/>
                <a:ea typeface="DejaVu Sans"/>
              </a:rPr>
              <a:t>touch &lt;filename&gt;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//used to create file</a:t>
            </a:r>
            <a:br/>
            <a:r>
              <a:rPr b="1" lang="en-US" sz="3600" spc="-1" strike="noStrike">
                <a:solidFill>
                  <a:srgbClr val="000000"/>
                </a:solidFill>
                <a:latin typeface="Open Sans Light"/>
                <a:ea typeface="DejaVu Sans"/>
              </a:rPr>
              <a:t>git branch &lt;branch name&gt;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//used to create a new branch</a:t>
            </a:r>
            <a:br/>
            <a:r>
              <a:rPr b="1" lang="en-US" sz="3600" spc="-1" strike="noStrike">
                <a:solidFill>
                  <a:srgbClr val="000000"/>
                </a:solidFill>
                <a:latin typeface="Open Sans Light"/>
                <a:ea typeface="DejaVu Sans"/>
              </a:rPr>
              <a:t>git branch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//used to show current branch</a:t>
            </a:r>
            <a:br/>
            <a:r>
              <a:rPr b="1" lang="en-US" sz="3600" spc="-1" strike="noStrike">
                <a:solidFill>
                  <a:srgbClr val="000000"/>
                </a:solidFill>
                <a:latin typeface="Open Sans Light"/>
                <a:ea typeface="DejaVu Sans"/>
              </a:rPr>
              <a:t>git checkout &lt;branch name&gt;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//used to switched b/w branch</a:t>
            </a:r>
            <a:br/>
            <a:r>
              <a:rPr b="1" lang="en-US" sz="3600" spc="-1" strike="noStrike">
                <a:solidFill>
                  <a:srgbClr val="000000"/>
                </a:solidFill>
                <a:latin typeface="Open Sans Light"/>
                <a:ea typeface="DejaVu Sans"/>
              </a:rPr>
              <a:t>git merge &lt;branch name&gt;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//used to merge the branch to current branch</a:t>
            </a:r>
            <a:br/>
            <a:r>
              <a:rPr b="1" lang="en-US" sz="3600" spc="-1" strike="noStrike">
                <a:solidFill>
                  <a:srgbClr val="000000"/>
                </a:solidFill>
                <a:latin typeface="Open Sans Light"/>
                <a:ea typeface="DejaVu Sans"/>
              </a:rPr>
              <a:t>git diff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//it compare working tree with staging area</a:t>
            </a:r>
            <a:br/>
            <a:r>
              <a:rPr b="1" lang="en-US" sz="3600" spc="-1" strike="noStrike">
                <a:solidFill>
                  <a:srgbClr val="000000"/>
                </a:solidFill>
                <a:latin typeface="Open Sans Light"/>
                <a:ea typeface="DejaVu Sans"/>
              </a:rPr>
              <a:t>git diff --staged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//it compare staging are to last commit</a:t>
            </a:r>
            <a:br/>
            <a:endParaRPr b="0" lang="en-IN" sz="3600" spc="-1" strike="noStrike">
              <a:latin typeface="Arial"/>
            </a:endParaRPr>
          </a:p>
          <a:p>
            <a:pPr>
              <a:lnSpc>
                <a:spcPct val="100000"/>
              </a:lnSpc>
            </a:pPr>
            <a:r>
              <a:rPr b="1" lang="en-US" sz="3600" spc="-1" strike="noStrike">
                <a:solidFill>
                  <a:srgbClr val="000000"/>
                </a:solidFill>
                <a:latin typeface="Open Sans Light"/>
                <a:ea typeface="DejaVu Sans"/>
              </a:rPr>
              <a:t>git rm --cached &lt;filename&gt;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//remove file from staging area or working tree (untrack the file )</a:t>
            </a:r>
            <a:br/>
            <a:r>
              <a:rPr b="1" lang="en-US" sz="3600" spc="-1" strike="noStrike">
                <a:solidFill>
                  <a:srgbClr val="000000"/>
                </a:solidFill>
                <a:latin typeface="Open Sans Light"/>
                <a:ea typeface="DejaVu Sans"/>
              </a:rPr>
              <a:t>git rm &lt;filename&gt;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	</a:t>
            </a:r>
            <a:r>
              <a:rPr b="0" lang="en-US" sz="3600" spc="-1" strike="noStrike">
                <a:solidFill>
                  <a:srgbClr val="000000"/>
                </a:solidFill>
                <a:latin typeface="Open Sans Light"/>
                <a:ea typeface="DejaVu Sans"/>
              </a:rPr>
              <a:t>//removes the file from directory and from hard disk</a:t>
            </a:r>
            <a:endParaRPr b="0" lang="en-IN"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2133360" y="581760"/>
            <a:ext cx="18360000" cy="11613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1" lang="en-US" sz="7400" spc="-1" strike="noStrike">
                <a:solidFill>
                  <a:srgbClr val="050a19"/>
                </a:solidFill>
                <a:latin typeface="Source Sans Pro"/>
                <a:ea typeface="Source Sans Pro"/>
              </a:rPr>
              <a:t>Branching and Merging</a:t>
            </a:r>
            <a:endParaRPr b="0" lang="en-IN" sz="7400" spc="-1" strike="noStrike">
              <a:latin typeface="Arial"/>
            </a:endParaRPr>
          </a:p>
        </p:txBody>
      </p:sp>
      <p:sp>
        <p:nvSpPr>
          <p:cNvPr id="279" name="CustomShape 2"/>
          <p:cNvSpPr/>
          <p:nvPr/>
        </p:nvSpPr>
        <p:spPr>
          <a:xfrm>
            <a:off x="2226240" y="5341320"/>
            <a:ext cx="4506840" cy="4506840"/>
          </a:xfrm>
          <a:prstGeom prst="ellipse">
            <a:avLst/>
          </a:prstGeom>
          <a:solidFill>
            <a:schemeClr val="accent1">
              <a:alpha val="80000"/>
            </a:schemeClr>
          </a:solidFill>
          <a:ln>
            <a:noFill/>
          </a:ln>
        </p:spPr>
        <p:style>
          <a:lnRef idx="0"/>
          <a:fillRef idx="0"/>
          <a:effectRef idx="0"/>
          <a:fontRef idx="minor"/>
        </p:style>
      </p:sp>
      <p:sp>
        <p:nvSpPr>
          <p:cNvPr id="280" name="CustomShape 3"/>
          <p:cNvSpPr/>
          <p:nvPr/>
        </p:nvSpPr>
        <p:spPr>
          <a:xfrm>
            <a:off x="6082200" y="5341320"/>
            <a:ext cx="4506840" cy="4506840"/>
          </a:xfrm>
          <a:prstGeom prst="ellipse">
            <a:avLst/>
          </a:prstGeom>
          <a:solidFill>
            <a:schemeClr val="accent2">
              <a:alpha val="80000"/>
            </a:schemeClr>
          </a:solidFill>
          <a:ln>
            <a:noFill/>
          </a:ln>
        </p:spPr>
        <p:style>
          <a:lnRef idx="0"/>
          <a:fillRef idx="0"/>
          <a:effectRef idx="0"/>
          <a:fontRef idx="minor"/>
        </p:style>
      </p:sp>
      <p:sp>
        <p:nvSpPr>
          <p:cNvPr id="281" name="CustomShape 4"/>
          <p:cNvSpPr/>
          <p:nvPr/>
        </p:nvSpPr>
        <p:spPr>
          <a:xfrm>
            <a:off x="9937800" y="5341320"/>
            <a:ext cx="4506840" cy="4506840"/>
          </a:xfrm>
          <a:prstGeom prst="ellipse">
            <a:avLst/>
          </a:prstGeom>
          <a:solidFill>
            <a:schemeClr val="accent3">
              <a:alpha val="80000"/>
            </a:schemeClr>
          </a:solidFill>
          <a:ln>
            <a:noFill/>
          </a:ln>
        </p:spPr>
        <p:style>
          <a:lnRef idx="0"/>
          <a:fillRef idx="0"/>
          <a:effectRef idx="0"/>
          <a:fontRef idx="minor"/>
        </p:style>
      </p:sp>
      <p:sp>
        <p:nvSpPr>
          <p:cNvPr id="282" name="CustomShape 5"/>
          <p:cNvSpPr/>
          <p:nvPr/>
        </p:nvSpPr>
        <p:spPr>
          <a:xfrm>
            <a:off x="13793400" y="5341320"/>
            <a:ext cx="4506840" cy="4506840"/>
          </a:xfrm>
          <a:prstGeom prst="ellipse">
            <a:avLst/>
          </a:prstGeom>
          <a:solidFill>
            <a:schemeClr val="accent4">
              <a:alpha val="80000"/>
            </a:schemeClr>
          </a:solidFill>
          <a:ln>
            <a:noFill/>
          </a:ln>
        </p:spPr>
        <p:style>
          <a:lnRef idx="0"/>
          <a:fillRef idx="0"/>
          <a:effectRef idx="0"/>
          <a:fontRef idx="minor"/>
        </p:style>
      </p:sp>
      <p:sp>
        <p:nvSpPr>
          <p:cNvPr id="283" name="CustomShape 6"/>
          <p:cNvSpPr/>
          <p:nvPr/>
        </p:nvSpPr>
        <p:spPr>
          <a:xfrm>
            <a:off x="17649000" y="5341320"/>
            <a:ext cx="4506840" cy="4506840"/>
          </a:xfrm>
          <a:prstGeom prst="ellipse">
            <a:avLst/>
          </a:prstGeom>
          <a:solidFill>
            <a:schemeClr val="accent5">
              <a:alpha val="80000"/>
            </a:schemeClr>
          </a:solidFill>
          <a:ln>
            <a:noFill/>
          </a:ln>
        </p:spPr>
        <p:style>
          <a:lnRef idx="0"/>
          <a:fillRef idx="0"/>
          <a:effectRef idx="0"/>
          <a:fontRef idx="minor"/>
        </p:style>
      </p:sp>
      <p:sp>
        <p:nvSpPr>
          <p:cNvPr id="284" name="CustomShape 7"/>
          <p:cNvSpPr/>
          <p:nvPr/>
        </p:nvSpPr>
        <p:spPr>
          <a:xfrm>
            <a:off x="2528640" y="5061960"/>
            <a:ext cx="3902040" cy="842760"/>
          </a:xfrm>
          <a:custGeom>
            <a:avLst/>
            <a:gdLst/>
            <a:ahLst/>
            <a:rect l="l" t="t" r="r" b="b"/>
            <a:pathLst>
              <a:path w="6306" h="1361">
                <a:moveTo>
                  <a:pt x="6306" y="1349"/>
                </a:moveTo>
                <a:cubicBezTo>
                  <a:pt x="6212" y="1024"/>
                  <a:pt x="6212" y="1024"/>
                  <a:pt x="6212" y="1024"/>
                </a:cubicBezTo>
                <a:cubicBezTo>
                  <a:pt x="6107" y="1133"/>
                  <a:pt x="6107" y="1133"/>
                  <a:pt x="6107" y="1133"/>
                </a:cubicBezTo>
                <a:cubicBezTo>
                  <a:pt x="5297" y="402"/>
                  <a:pt x="4252" y="0"/>
                  <a:pt x="3159" y="0"/>
                </a:cubicBezTo>
                <a:cubicBezTo>
                  <a:pt x="1959" y="0"/>
                  <a:pt x="837" y="475"/>
                  <a:pt x="0" y="1337"/>
                </a:cubicBezTo>
                <a:cubicBezTo>
                  <a:pt x="24" y="1361"/>
                  <a:pt x="24" y="1361"/>
                  <a:pt x="24" y="1361"/>
                </a:cubicBezTo>
                <a:cubicBezTo>
                  <a:pt x="855" y="505"/>
                  <a:pt x="1968" y="34"/>
                  <a:pt x="3159" y="34"/>
                </a:cubicBezTo>
                <a:cubicBezTo>
                  <a:pt x="4243" y="34"/>
                  <a:pt x="5280" y="433"/>
                  <a:pt x="6083" y="1158"/>
                </a:cubicBezTo>
                <a:cubicBezTo>
                  <a:pt x="5978" y="1268"/>
                  <a:pt x="5978" y="1268"/>
                  <a:pt x="5978" y="1268"/>
                </a:cubicBezTo>
                <a:lnTo>
                  <a:pt x="6306" y="1349"/>
                </a:lnTo>
                <a:close/>
              </a:path>
            </a:pathLst>
          </a:custGeom>
          <a:solidFill>
            <a:schemeClr val="dk1"/>
          </a:solidFill>
          <a:ln>
            <a:noFill/>
          </a:ln>
        </p:spPr>
        <p:style>
          <a:lnRef idx="0"/>
          <a:fillRef idx="0"/>
          <a:effectRef idx="0"/>
          <a:fontRef idx="minor"/>
        </p:style>
      </p:sp>
      <p:sp>
        <p:nvSpPr>
          <p:cNvPr id="285" name="CustomShape 8"/>
          <p:cNvSpPr/>
          <p:nvPr/>
        </p:nvSpPr>
        <p:spPr>
          <a:xfrm flipH="1" rot="10800000">
            <a:off x="6383880" y="9286560"/>
            <a:ext cx="3902040" cy="842760"/>
          </a:xfrm>
          <a:custGeom>
            <a:avLst/>
            <a:gdLst/>
            <a:ahLst/>
            <a:rect l="l" t="t" r="r" b="b"/>
            <a:pathLst>
              <a:path w="6306" h="1361">
                <a:moveTo>
                  <a:pt x="6306" y="1349"/>
                </a:moveTo>
                <a:cubicBezTo>
                  <a:pt x="6212" y="1024"/>
                  <a:pt x="6212" y="1024"/>
                  <a:pt x="6212" y="1024"/>
                </a:cubicBezTo>
                <a:cubicBezTo>
                  <a:pt x="6107" y="1133"/>
                  <a:pt x="6107" y="1133"/>
                  <a:pt x="6107" y="1133"/>
                </a:cubicBezTo>
                <a:cubicBezTo>
                  <a:pt x="5297" y="402"/>
                  <a:pt x="4252" y="0"/>
                  <a:pt x="3159" y="0"/>
                </a:cubicBezTo>
                <a:cubicBezTo>
                  <a:pt x="1959" y="0"/>
                  <a:pt x="837" y="475"/>
                  <a:pt x="0" y="1337"/>
                </a:cubicBezTo>
                <a:cubicBezTo>
                  <a:pt x="24" y="1361"/>
                  <a:pt x="24" y="1361"/>
                  <a:pt x="24" y="1361"/>
                </a:cubicBezTo>
                <a:cubicBezTo>
                  <a:pt x="855" y="505"/>
                  <a:pt x="1968" y="34"/>
                  <a:pt x="3159" y="34"/>
                </a:cubicBezTo>
                <a:cubicBezTo>
                  <a:pt x="4243" y="34"/>
                  <a:pt x="5280" y="433"/>
                  <a:pt x="6083" y="1158"/>
                </a:cubicBezTo>
                <a:cubicBezTo>
                  <a:pt x="5978" y="1268"/>
                  <a:pt x="5978" y="1268"/>
                  <a:pt x="5978" y="1268"/>
                </a:cubicBezTo>
                <a:lnTo>
                  <a:pt x="6306" y="1349"/>
                </a:lnTo>
                <a:close/>
              </a:path>
            </a:pathLst>
          </a:custGeom>
          <a:solidFill>
            <a:schemeClr val="dk1"/>
          </a:solidFill>
          <a:ln>
            <a:noFill/>
          </a:ln>
        </p:spPr>
        <p:style>
          <a:lnRef idx="0"/>
          <a:fillRef idx="0"/>
          <a:effectRef idx="0"/>
          <a:fontRef idx="minor"/>
        </p:style>
      </p:sp>
      <p:sp>
        <p:nvSpPr>
          <p:cNvPr id="286" name="CustomShape 9"/>
          <p:cNvSpPr/>
          <p:nvPr/>
        </p:nvSpPr>
        <p:spPr>
          <a:xfrm>
            <a:off x="10240200" y="5061960"/>
            <a:ext cx="3902040" cy="842760"/>
          </a:xfrm>
          <a:custGeom>
            <a:avLst/>
            <a:gdLst/>
            <a:ahLst/>
            <a:rect l="l" t="t" r="r" b="b"/>
            <a:pathLst>
              <a:path w="6306" h="1361">
                <a:moveTo>
                  <a:pt x="6306" y="1349"/>
                </a:moveTo>
                <a:cubicBezTo>
                  <a:pt x="6212" y="1024"/>
                  <a:pt x="6212" y="1024"/>
                  <a:pt x="6212" y="1024"/>
                </a:cubicBezTo>
                <a:cubicBezTo>
                  <a:pt x="6107" y="1133"/>
                  <a:pt x="6107" y="1133"/>
                  <a:pt x="6107" y="1133"/>
                </a:cubicBezTo>
                <a:cubicBezTo>
                  <a:pt x="5297" y="402"/>
                  <a:pt x="4252" y="0"/>
                  <a:pt x="3159" y="0"/>
                </a:cubicBezTo>
                <a:cubicBezTo>
                  <a:pt x="1959" y="0"/>
                  <a:pt x="837" y="475"/>
                  <a:pt x="0" y="1337"/>
                </a:cubicBezTo>
                <a:cubicBezTo>
                  <a:pt x="24" y="1361"/>
                  <a:pt x="24" y="1361"/>
                  <a:pt x="24" y="1361"/>
                </a:cubicBezTo>
                <a:cubicBezTo>
                  <a:pt x="855" y="505"/>
                  <a:pt x="1968" y="34"/>
                  <a:pt x="3159" y="34"/>
                </a:cubicBezTo>
                <a:cubicBezTo>
                  <a:pt x="4243" y="34"/>
                  <a:pt x="5280" y="433"/>
                  <a:pt x="6083" y="1158"/>
                </a:cubicBezTo>
                <a:cubicBezTo>
                  <a:pt x="5978" y="1268"/>
                  <a:pt x="5978" y="1268"/>
                  <a:pt x="5978" y="1268"/>
                </a:cubicBezTo>
                <a:lnTo>
                  <a:pt x="6306" y="1349"/>
                </a:lnTo>
                <a:close/>
              </a:path>
            </a:pathLst>
          </a:custGeom>
          <a:solidFill>
            <a:schemeClr val="dk1"/>
          </a:solidFill>
          <a:ln>
            <a:noFill/>
          </a:ln>
        </p:spPr>
        <p:style>
          <a:lnRef idx="0"/>
          <a:fillRef idx="0"/>
          <a:effectRef idx="0"/>
          <a:fontRef idx="minor"/>
        </p:style>
      </p:sp>
      <p:sp>
        <p:nvSpPr>
          <p:cNvPr id="287" name="CustomShape 10"/>
          <p:cNvSpPr/>
          <p:nvPr/>
        </p:nvSpPr>
        <p:spPr>
          <a:xfrm flipH="1" rot="10800000">
            <a:off x="14095440" y="9286560"/>
            <a:ext cx="3902040" cy="842760"/>
          </a:xfrm>
          <a:custGeom>
            <a:avLst/>
            <a:gdLst/>
            <a:ahLst/>
            <a:rect l="l" t="t" r="r" b="b"/>
            <a:pathLst>
              <a:path w="6306" h="1361">
                <a:moveTo>
                  <a:pt x="6306" y="1349"/>
                </a:moveTo>
                <a:cubicBezTo>
                  <a:pt x="6212" y="1024"/>
                  <a:pt x="6212" y="1024"/>
                  <a:pt x="6212" y="1024"/>
                </a:cubicBezTo>
                <a:cubicBezTo>
                  <a:pt x="6107" y="1133"/>
                  <a:pt x="6107" y="1133"/>
                  <a:pt x="6107" y="1133"/>
                </a:cubicBezTo>
                <a:cubicBezTo>
                  <a:pt x="5297" y="402"/>
                  <a:pt x="4252" y="0"/>
                  <a:pt x="3159" y="0"/>
                </a:cubicBezTo>
                <a:cubicBezTo>
                  <a:pt x="1959" y="0"/>
                  <a:pt x="837" y="475"/>
                  <a:pt x="0" y="1337"/>
                </a:cubicBezTo>
                <a:cubicBezTo>
                  <a:pt x="24" y="1361"/>
                  <a:pt x="24" y="1361"/>
                  <a:pt x="24" y="1361"/>
                </a:cubicBezTo>
                <a:cubicBezTo>
                  <a:pt x="855" y="505"/>
                  <a:pt x="1968" y="34"/>
                  <a:pt x="3159" y="34"/>
                </a:cubicBezTo>
                <a:cubicBezTo>
                  <a:pt x="4243" y="34"/>
                  <a:pt x="5280" y="433"/>
                  <a:pt x="6083" y="1158"/>
                </a:cubicBezTo>
                <a:cubicBezTo>
                  <a:pt x="5978" y="1268"/>
                  <a:pt x="5978" y="1268"/>
                  <a:pt x="5978" y="1268"/>
                </a:cubicBezTo>
                <a:lnTo>
                  <a:pt x="6306" y="1349"/>
                </a:lnTo>
                <a:close/>
              </a:path>
            </a:pathLst>
          </a:custGeom>
          <a:solidFill>
            <a:schemeClr val="dk1"/>
          </a:solidFill>
          <a:ln>
            <a:noFill/>
          </a:ln>
        </p:spPr>
        <p:style>
          <a:lnRef idx="0"/>
          <a:fillRef idx="0"/>
          <a:effectRef idx="0"/>
          <a:fontRef idx="minor"/>
        </p:style>
      </p:sp>
      <p:sp>
        <p:nvSpPr>
          <p:cNvPr id="288" name="CustomShape 11"/>
          <p:cNvSpPr/>
          <p:nvPr/>
        </p:nvSpPr>
        <p:spPr>
          <a:xfrm>
            <a:off x="17951760" y="5061960"/>
            <a:ext cx="3902040" cy="842760"/>
          </a:xfrm>
          <a:custGeom>
            <a:avLst/>
            <a:gdLst/>
            <a:ahLst/>
            <a:rect l="l" t="t" r="r" b="b"/>
            <a:pathLst>
              <a:path w="6306" h="1361">
                <a:moveTo>
                  <a:pt x="6306" y="1349"/>
                </a:moveTo>
                <a:cubicBezTo>
                  <a:pt x="6212" y="1024"/>
                  <a:pt x="6212" y="1024"/>
                  <a:pt x="6212" y="1024"/>
                </a:cubicBezTo>
                <a:cubicBezTo>
                  <a:pt x="6107" y="1133"/>
                  <a:pt x="6107" y="1133"/>
                  <a:pt x="6107" y="1133"/>
                </a:cubicBezTo>
                <a:cubicBezTo>
                  <a:pt x="5297" y="402"/>
                  <a:pt x="4252" y="0"/>
                  <a:pt x="3159" y="0"/>
                </a:cubicBezTo>
                <a:cubicBezTo>
                  <a:pt x="1959" y="0"/>
                  <a:pt x="837" y="475"/>
                  <a:pt x="0" y="1337"/>
                </a:cubicBezTo>
                <a:cubicBezTo>
                  <a:pt x="24" y="1361"/>
                  <a:pt x="24" y="1361"/>
                  <a:pt x="24" y="1361"/>
                </a:cubicBezTo>
                <a:cubicBezTo>
                  <a:pt x="855" y="505"/>
                  <a:pt x="1968" y="34"/>
                  <a:pt x="3159" y="34"/>
                </a:cubicBezTo>
                <a:cubicBezTo>
                  <a:pt x="4243" y="34"/>
                  <a:pt x="5280" y="433"/>
                  <a:pt x="6083" y="1158"/>
                </a:cubicBezTo>
                <a:cubicBezTo>
                  <a:pt x="5978" y="1268"/>
                  <a:pt x="5978" y="1268"/>
                  <a:pt x="5978" y="1268"/>
                </a:cubicBezTo>
                <a:lnTo>
                  <a:pt x="6306" y="1349"/>
                </a:lnTo>
                <a:close/>
              </a:path>
            </a:pathLst>
          </a:custGeom>
          <a:solidFill>
            <a:schemeClr val="dk1"/>
          </a:solidFill>
          <a:ln>
            <a:noFill/>
          </a:ln>
        </p:spPr>
        <p:style>
          <a:lnRef idx="0"/>
          <a:fillRef idx="0"/>
          <a:effectRef idx="0"/>
          <a:fontRef idx="minor"/>
        </p:style>
      </p:sp>
      <p:sp>
        <p:nvSpPr>
          <p:cNvPr id="289" name="CustomShape 12"/>
          <p:cNvSpPr/>
          <p:nvPr/>
        </p:nvSpPr>
        <p:spPr>
          <a:xfrm>
            <a:off x="2196000" y="10064880"/>
            <a:ext cx="4186800" cy="64440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4200" spc="-1" strike="noStrike">
                <a:solidFill>
                  <a:srgbClr val="050a19"/>
                </a:solidFill>
                <a:latin typeface="Open Sans Light"/>
                <a:ea typeface="Open Sans Light"/>
              </a:rPr>
              <a:t>Make a new Branch </a:t>
            </a:r>
            <a:endParaRPr b="0" lang="en-IN" sz="4200" spc="-1" strike="noStrike">
              <a:latin typeface="Arial"/>
            </a:endParaRPr>
          </a:p>
        </p:txBody>
      </p:sp>
      <p:sp>
        <p:nvSpPr>
          <p:cNvPr id="290" name="CustomShape 13"/>
          <p:cNvSpPr/>
          <p:nvPr/>
        </p:nvSpPr>
        <p:spPr>
          <a:xfrm>
            <a:off x="2226240" y="11592000"/>
            <a:ext cx="4156560" cy="841320"/>
          </a:xfrm>
          <a:prstGeom prst="rect">
            <a:avLst/>
          </a:prstGeom>
          <a:noFill/>
          <a:ln>
            <a:noFill/>
          </a:ln>
        </p:spPr>
        <p:style>
          <a:lnRef idx="0"/>
          <a:fillRef idx="0"/>
          <a:effectRef idx="0"/>
          <a:fontRef idx="minor"/>
        </p:style>
        <p:txBody>
          <a:bodyPr lIns="0" rIns="0" tIns="0" bIns="0">
            <a:noAutofit/>
          </a:bodyPr>
          <a:p>
            <a:pPr algn="ctr">
              <a:lnSpc>
                <a:spcPct val="130000"/>
              </a:lnSpc>
              <a:tabLst>
                <a:tab algn="l" pos="0"/>
              </a:tabLst>
            </a:pPr>
            <a:r>
              <a:rPr b="0" lang="en-US" sz="2200" spc="-1" strike="noStrike">
                <a:solidFill>
                  <a:srgbClr val="000000"/>
                </a:solidFill>
                <a:latin typeface="Arial"/>
                <a:ea typeface="DejaVu Sans"/>
              </a:rPr>
              <a:t>git branch &lt;branchname&gt;</a:t>
            </a:r>
            <a:endParaRPr b="0" lang="en-IN" sz="2200" spc="-1" strike="noStrike">
              <a:latin typeface="Arial"/>
            </a:endParaRPr>
          </a:p>
        </p:txBody>
      </p:sp>
      <p:sp>
        <p:nvSpPr>
          <p:cNvPr id="291" name="CustomShape 14"/>
          <p:cNvSpPr/>
          <p:nvPr/>
        </p:nvSpPr>
        <p:spPr>
          <a:xfrm>
            <a:off x="10192320" y="10290240"/>
            <a:ext cx="4186800" cy="64440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4200" spc="-1" strike="noStrike">
                <a:solidFill>
                  <a:srgbClr val="050a19"/>
                </a:solidFill>
                <a:latin typeface="Open Sans Light"/>
                <a:ea typeface="Open Sans Light"/>
              </a:rPr>
              <a:t>Commit on that branch</a:t>
            </a:r>
            <a:endParaRPr b="0" lang="en-IN" sz="4200" spc="-1" strike="noStrike">
              <a:latin typeface="Arial"/>
            </a:endParaRPr>
          </a:p>
        </p:txBody>
      </p:sp>
      <p:sp>
        <p:nvSpPr>
          <p:cNvPr id="292" name="CustomShape 15"/>
          <p:cNvSpPr/>
          <p:nvPr/>
        </p:nvSpPr>
        <p:spPr>
          <a:xfrm>
            <a:off x="10217520" y="11544840"/>
            <a:ext cx="4186800" cy="841320"/>
          </a:xfrm>
          <a:prstGeom prst="rect">
            <a:avLst/>
          </a:prstGeom>
          <a:noFill/>
          <a:ln>
            <a:noFill/>
          </a:ln>
        </p:spPr>
        <p:style>
          <a:lnRef idx="0"/>
          <a:fillRef idx="0"/>
          <a:effectRef idx="0"/>
          <a:fontRef idx="minor"/>
        </p:style>
        <p:txBody>
          <a:bodyPr lIns="0" rIns="0" tIns="0" bIns="0">
            <a:noAutofit/>
          </a:bodyPr>
          <a:p>
            <a:pPr algn="ctr">
              <a:lnSpc>
                <a:spcPct val="130000"/>
              </a:lnSpc>
              <a:tabLst>
                <a:tab algn="l" pos="0"/>
              </a:tabLst>
            </a:pPr>
            <a:r>
              <a:rPr b="0" lang="en-US" sz="2200" spc="-1" strike="noStrike">
                <a:solidFill>
                  <a:srgbClr val="000000"/>
                </a:solidFill>
                <a:latin typeface="Arial"/>
                <a:ea typeface="DejaVu Sans"/>
              </a:rPr>
              <a:t>Commit and push the file to the branch.</a:t>
            </a:r>
            <a:endParaRPr b="0" lang="en-IN" sz="2200" spc="-1" strike="noStrike">
              <a:latin typeface="Arial"/>
            </a:endParaRPr>
          </a:p>
        </p:txBody>
      </p:sp>
      <p:sp>
        <p:nvSpPr>
          <p:cNvPr id="293" name="CustomShape 16"/>
          <p:cNvSpPr/>
          <p:nvPr/>
        </p:nvSpPr>
        <p:spPr>
          <a:xfrm>
            <a:off x="17885880" y="10290240"/>
            <a:ext cx="4186800" cy="64440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4200" spc="-1" strike="noStrike">
                <a:solidFill>
                  <a:srgbClr val="050a19"/>
                </a:solidFill>
                <a:latin typeface="Open Sans Light"/>
                <a:ea typeface="Open Sans Light"/>
              </a:rPr>
              <a:t>Merge It</a:t>
            </a:r>
            <a:endParaRPr b="0" lang="en-IN" sz="4200" spc="-1" strike="noStrike">
              <a:latin typeface="Arial"/>
            </a:endParaRPr>
          </a:p>
        </p:txBody>
      </p:sp>
      <p:sp>
        <p:nvSpPr>
          <p:cNvPr id="294" name="CustomShape 17"/>
          <p:cNvSpPr/>
          <p:nvPr/>
        </p:nvSpPr>
        <p:spPr>
          <a:xfrm>
            <a:off x="17969040" y="11403720"/>
            <a:ext cx="4186800" cy="841320"/>
          </a:xfrm>
          <a:prstGeom prst="rect">
            <a:avLst/>
          </a:prstGeom>
          <a:noFill/>
          <a:ln>
            <a:noFill/>
          </a:ln>
        </p:spPr>
        <p:style>
          <a:lnRef idx="0"/>
          <a:fillRef idx="0"/>
          <a:effectRef idx="0"/>
          <a:fontRef idx="minor"/>
        </p:style>
        <p:txBody>
          <a:bodyPr lIns="0" rIns="0" tIns="0" bIns="0">
            <a:noAutofit/>
          </a:bodyPr>
          <a:p>
            <a:pPr algn="ctr">
              <a:lnSpc>
                <a:spcPct val="130000"/>
              </a:lnSpc>
              <a:tabLst>
                <a:tab algn="l" pos="0"/>
              </a:tabLst>
            </a:pPr>
            <a:r>
              <a:rPr b="0" lang="en-US" sz="2200" spc="-1" strike="noStrike">
                <a:solidFill>
                  <a:srgbClr val="000000"/>
                </a:solidFill>
                <a:latin typeface="Arial"/>
                <a:ea typeface="DejaVu Sans"/>
              </a:rPr>
              <a:t>Merge the branch with the main branch.</a:t>
            </a:r>
            <a:endParaRPr b="0" lang="en-IN" sz="2200" spc="-1" strike="noStrike">
              <a:latin typeface="Arial"/>
            </a:endParaRPr>
          </a:p>
        </p:txBody>
      </p:sp>
      <p:sp>
        <p:nvSpPr>
          <p:cNvPr id="295" name="CustomShape 18"/>
          <p:cNvSpPr/>
          <p:nvPr/>
        </p:nvSpPr>
        <p:spPr>
          <a:xfrm>
            <a:off x="13935240" y="3024000"/>
            <a:ext cx="4186800" cy="64440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4200" spc="-1" strike="noStrike">
                <a:solidFill>
                  <a:srgbClr val="050a19"/>
                </a:solidFill>
                <a:latin typeface="Open Sans Light"/>
                <a:ea typeface="Open Sans Light"/>
              </a:rPr>
              <a:t>Update if any</a:t>
            </a:r>
            <a:endParaRPr b="0" lang="en-IN" sz="4200" spc="-1" strike="noStrike">
              <a:latin typeface="Arial"/>
            </a:endParaRPr>
          </a:p>
        </p:txBody>
      </p:sp>
      <p:sp>
        <p:nvSpPr>
          <p:cNvPr id="296" name="CustomShape 19"/>
          <p:cNvSpPr/>
          <p:nvPr/>
        </p:nvSpPr>
        <p:spPr>
          <a:xfrm>
            <a:off x="13968000" y="3816000"/>
            <a:ext cx="4186800" cy="841320"/>
          </a:xfrm>
          <a:prstGeom prst="rect">
            <a:avLst/>
          </a:prstGeom>
          <a:noFill/>
          <a:ln>
            <a:noFill/>
          </a:ln>
        </p:spPr>
        <p:style>
          <a:lnRef idx="0"/>
          <a:fillRef idx="0"/>
          <a:effectRef idx="0"/>
          <a:fontRef idx="minor"/>
        </p:style>
        <p:txBody>
          <a:bodyPr lIns="0" rIns="0" tIns="0" bIns="0">
            <a:noAutofit/>
          </a:bodyPr>
          <a:p>
            <a:pPr algn="ctr">
              <a:lnSpc>
                <a:spcPct val="130000"/>
              </a:lnSpc>
              <a:tabLst>
                <a:tab algn="l" pos="0"/>
              </a:tabLst>
            </a:pPr>
            <a:r>
              <a:rPr b="0" lang="en-US" sz="2200" spc="-1" strike="noStrike">
                <a:solidFill>
                  <a:srgbClr val="000000"/>
                </a:solidFill>
                <a:latin typeface="Arial"/>
                <a:ea typeface="DejaVu Sans"/>
              </a:rPr>
              <a:t>Change the code if any error occur.</a:t>
            </a:r>
            <a:endParaRPr b="0" lang="en-IN" sz="2200" spc="-1" strike="noStrike">
              <a:latin typeface="Arial"/>
            </a:endParaRPr>
          </a:p>
        </p:txBody>
      </p:sp>
      <p:sp>
        <p:nvSpPr>
          <p:cNvPr id="297" name="CustomShape 20"/>
          <p:cNvSpPr/>
          <p:nvPr/>
        </p:nvSpPr>
        <p:spPr>
          <a:xfrm>
            <a:off x="6252480" y="3098880"/>
            <a:ext cx="4186800" cy="64440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4200" spc="-1" strike="noStrike">
                <a:solidFill>
                  <a:srgbClr val="050a19"/>
                </a:solidFill>
                <a:latin typeface="Open Sans Light"/>
                <a:ea typeface="Open Sans Light"/>
              </a:rPr>
              <a:t>Write code</a:t>
            </a:r>
            <a:endParaRPr b="0" lang="en-IN" sz="4200" spc="-1" strike="noStrike">
              <a:latin typeface="Arial"/>
            </a:endParaRPr>
          </a:p>
        </p:txBody>
      </p:sp>
      <p:sp>
        <p:nvSpPr>
          <p:cNvPr id="298" name="CustomShape 21"/>
          <p:cNvSpPr/>
          <p:nvPr/>
        </p:nvSpPr>
        <p:spPr>
          <a:xfrm>
            <a:off x="6383160" y="3977280"/>
            <a:ext cx="3808800" cy="841320"/>
          </a:xfrm>
          <a:prstGeom prst="rect">
            <a:avLst/>
          </a:prstGeom>
          <a:noFill/>
          <a:ln>
            <a:noFill/>
          </a:ln>
        </p:spPr>
        <p:style>
          <a:lnRef idx="0"/>
          <a:fillRef idx="0"/>
          <a:effectRef idx="0"/>
          <a:fontRef idx="minor"/>
        </p:style>
        <p:txBody>
          <a:bodyPr lIns="0" rIns="0" tIns="0" bIns="0">
            <a:noAutofit/>
          </a:bodyPr>
          <a:p>
            <a:pPr algn="ctr">
              <a:lnSpc>
                <a:spcPct val="130000"/>
              </a:lnSpc>
              <a:tabLst>
                <a:tab algn="l" pos="0"/>
              </a:tabLst>
            </a:pPr>
            <a:r>
              <a:rPr b="0" lang="en-US" sz="2200" spc="-1" strike="noStrike">
                <a:solidFill>
                  <a:srgbClr val="000000"/>
                </a:solidFill>
                <a:latin typeface="Arial"/>
                <a:ea typeface="DejaVu Sans"/>
              </a:rPr>
              <a:t>Write and add file to the branch.</a:t>
            </a:r>
            <a:endParaRPr b="0" lang="en-IN" sz="2200" spc="-1" strike="noStrike">
              <a:latin typeface="Arial"/>
            </a:endParaRPr>
          </a:p>
        </p:txBody>
      </p:sp>
      <p:sp>
        <p:nvSpPr>
          <p:cNvPr id="299" name="CustomShape 22"/>
          <p:cNvSpPr/>
          <p:nvPr/>
        </p:nvSpPr>
        <p:spPr>
          <a:xfrm>
            <a:off x="7632000" y="6480000"/>
            <a:ext cx="1140120" cy="2014560"/>
          </a:xfrm>
          <a:custGeom>
            <a:avLst/>
            <a:gdLst/>
            <a:ahLst/>
            <a:rect l="l" t="t" r="r" b="b"/>
            <a:pathLst>
              <a:path w="933" h="1652">
                <a:moveTo>
                  <a:pt x="393" y="1275"/>
                </a:moveTo>
                <a:cubicBezTo>
                  <a:pt x="393" y="376"/>
                  <a:pt x="393" y="376"/>
                  <a:pt x="393" y="376"/>
                </a:cubicBezTo>
                <a:cubicBezTo>
                  <a:pt x="393" y="126"/>
                  <a:pt x="393" y="126"/>
                  <a:pt x="393" y="126"/>
                </a:cubicBezTo>
                <a:cubicBezTo>
                  <a:pt x="393" y="56"/>
                  <a:pt x="336" y="0"/>
                  <a:pt x="267" y="0"/>
                </a:cubicBezTo>
                <a:cubicBezTo>
                  <a:pt x="127" y="0"/>
                  <a:pt x="127" y="0"/>
                  <a:pt x="127" y="0"/>
                </a:cubicBezTo>
                <a:cubicBezTo>
                  <a:pt x="57" y="0"/>
                  <a:pt x="0" y="56"/>
                  <a:pt x="0" y="126"/>
                </a:cubicBezTo>
                <a:cubicBezTo>
                  <a:pt x="0" y="376"/>
                  <a:pt x="0" y="376"/>
                  <a:pt x="0" y="376"/>
                </a:cubicBezTo>
                <a:cubicBezTo>
                  <a:pt x="0" y="1275"/>
                  <a:pt x="0" y="1275"/>
                  <a:pt x="0" y="1275"/>
                </a:cubicBezTo>
                <a:cubicBezTo>
                  <a:pt x="0" y="1275"/>
                  <a:pt x="0" y="1275"/>
                  <a:pt x="0" y="1275"/>
                </a:cubicBezTo>
                <a:cubicBezTo>
                  <a:pt x="0" y="1275"/>
                  <a:pt x="0" y="1275"/>
                  <a:pt x="0" y="1275"/>
                </a:cubicBezTo>
                <a:cubicBezTo>
                  <a:pt x="0" y="1278"/>
                  <a:pt x="1" y="1280"/>
                  <a:pt x="2" y="1282"/>
                </a:cubicBezTo>
                <a:cubicBezTo>
                  <a:pt x="2" y="1282"/>
                  <a:pt x="2" y="1283"/>
                  <a:pt x="2" y="1283"/>
                </a:cubicBezTo>
                <a:cubicBezTo>
                  <a:pt x="182" y="1643"/>
                  <a:pt x="182" y="1643"/>
                  <a:pt x="182" y="1643"/>
                </a:cubicBezTo>
                <a:cubicBezTo>
                  <a:pt x="185" y="1648"/>
                  <a:pt x="191" y="1652"/>
                  <a:pt x="197" y="1652"/>
                </a:cubicBezTo>
                <a:cubicBezTo>
                  <a:pt x="203" y="1652"/>
                  <a:pt x="209" y="1648"/>
                  <a:pt x="212" y="1643"/>
                </a:cubicBezTo>
                <a:cubicBezTo>
                  <a:pt x="292" y="1481"/>
                  <a:pt x="292" y="1481"/>
                  <a:pt x="292" y="1481"/>
                </a:cubicBezTo>
                <a:cubicBezTo>
                  <a:pt x="293" y="1480"/>
                  <a:pt x="293" y="1480"/>
                  <a:pt x="293" y="1479"/>
                </a:cubicBezTo>
                <a:cubicBezTo>
                  <a:pt x="391" y="1283"/>
                  <a:pt x="391" y="1283"/>
                  <a:pt x="391" y="1283"/>
                </a:cubicBezTo>
                <a:cubicBezTo>
                  <a:pt x="392" y="1283"/>
                  <a:pt x="391" y="1282"/>
                  <a:pt x="392" y="1282"/>
                </a:cubicBezTo>
                <a:cubicBezTo>
                  <a:pt x="393" y="1280"/>
                  <a:pt x="393" y="1278"/>
                  <a:pt x="393" y="1275"/>
                </a:cubicBezTo>
                <a:cubicBezTo>
                  <a:pt x="393" y="1275"/>
                  <a:pt x="393" y="1275"/>
                  <a:pt x="393" y="1275"/>
                </a:cubicBezTo>
                <a:cubicBezTo>
                  <a:pt x="393" y="1275"/>
                  <a:pt x="393" y="1275"/>
                  <a:pt x="393" y="1275"/>
                </a:cubicBezTo>
                <a:close/>
                <a:moveTo>
                  <a:pt x="137" y="1259"/>
                </a:moveTo>
                <a:cubicBezTo>
                  <a:pt x="137" y="393"/>
                  <a:pt x="137" y="393"/>
                  <a:pt x="137" y="393"/>
                </a:cubicBezTo>
                <a:cubicBezTo>
                  <a:pt x="256" y="393"/>
                  <a:pt x="256" y="393"/>
                  <a:pt x="256" y="393"/>
                </a:cubicBezTo>
                <a:cubicBezTo>
                  <a:pt x="256" y="1259"/>
                  <a:pt x="256" y="1259"/>
                  <a:pt x="256" y="1259"/>
                </a:cubicBezTo>
                <a:lnTo>
                  <a:pt x="137" y="1259"/>
                </a:lnTo>
                <a:close/>
                <a:moveTo>
                  <a:pt x="33" y="1259"/>
                </a:moveTo>
                <a:cubicBezTo>
                  <a:pt x="33" y="393"/>
                  <a:pt x="33" y="393"/>
                  <a:pt x="33" y="393"/>
                </a:cubicBezTo>
                <a:cubicBezTo>
                  <a:pt x="104" y="393"/>
                  <a:pt x="104" y="393"/>
                  <a:pt x="104" y="393"/>
                </a:cubicBezTo>
                <a:cubicBezTo>
                  <a:pt x="104" y="1259"/>
                  <a:pt x="104" y="1259"/>
                  <a:pt x="104" y="1259"/>
                </a:cubicBezTo>
                <a:lnTo>
                  <a:pt x="33" y="1259"/>
                </a:lnTo>
                <a:close/>
                <a:moveTo>
                  <a:pt x="360" y="360"/>
                </a:moveTo>
                <a:cubicBezTo>
                  <a:pt x="33" y="360"/>
                  <a:pt x="33" y="360"/>
                  <a:pt x="33" y="360"/>
                </a:cubicBezTo>
                <a:cubicBezTo>
                  <a:pt x="33" y="268"/>
                  <a:pt x="33" y="268"/>
                  <a:pt x="33" y="268"/>
                </a:cubicBezTo>
                <a:cubicBezTo>
                  <a:pt x="360" y="268"/>
                  <a:pt x="360" y="268"/>
                  <a:pt x="360" y="268"/>
                </a:cubicBezTo>
                <a:lnTo>
                  <a:pt x="360" y="360"/>
                </a:lnTo>
                <a:close/>
                <a:moveTo>
                  <a:pt x="289" y="393"/>
                </a:moveTo>
                <a:cubicBezTo>
                  <a:pt x="360" y="393"/>
                  <a:pt x="360" y="393"/>
                  <a:pt x="360" y="393"/>
                </a:cubicBezTo>
                <a:cubicBezTo>
                  <a:pt x="360" y="1259"/>
                  <a:pt x="360" y="1259"/>
                  <a:pt x="360" y="1259"/>
                </a:cubicBezTo>
                <a:cubicBezTo>
                  <a:pt x="289" y="1259"/>
                  <a:pt x="289" y="1259"/>
                  <a:pt x="289" y="1259"/>
                </a:cubicBezTo>
                <a:lnTo>
                  <a:pt x="289" y="393"/>
                </a:lnTo>
                <a:close/>
                <a:moveTo>
                  <a:pt x="127" y="33"/>
                </a:moveTo>
                <a:cubicBezTo>
                  <a:pt x="267" y="33"/>
                  <a:pt x="267" y="33"/>
                  <a:pt x="267" y="33"/>
                </a:cubicBezTo>
                <a:cubicBezTo>
                  <a:pt x="318" y="33"/>
                  <a:pt x="360" y="75"/>
                  <a:pt x="360" y="126"/>
                </a:cubicBezTo>
                <a:cubicBezTo>
                  <a:pt x="360" y="235"/>
                  <a:pt x="360" y="235"/>
                  <a:pt x="360" y="235"/>
                </a:cubicBezTo>
                <a:cubicBezTo>
                  <a:pt x="33" y="235"/>
                  <a:pt x="33" y="235"/>
                  <a:pt x="33" y="235"/>
                </a:cubicBezTo>
                <a:cubicBezTo>
                  <a:pt x="33" y="126"/>
                  <a:pt x="33" y="126"/>
                  <a:pt x="33" y="126"/>
                </a:cubicBezTo>
                <a:cubicBezTo>
                  <a:pt x="33" y="75"/>
                  <a:pt x="75" y="33"/>
                  <a:pt x="127" y="33"/>
                </a:cubicBezTo>
                <a:close/>
                <a:moveTo>
                  <a:pt x="197" y="1598"/>
                </a:moveTo>
                <a:cubicBezTo>
                  <a:pt x="142" y="1490"/>
                  <a:pt x="142" y="1490"/>
                  <a:pt x="142" y="1490"/>
                </a:cubicBezTo>
                <a:cubicBezTo>
                  <a:pt x="251" y="1490"/>
                  <a:pt x="251" y="1490"/>
                  <a:pt x="251" y="1490"/>
                </a:cubicBezTo>
                <a:lnTo>
                  <a:pt x="197" y="1598"/>
                </a:lnTo>
                <a:close/>
                <a:moveTo>
                  <a:pt x="268" y="1457"/>
                </a:moveTo>
                <a:cubicBezTo>
                  <a:pt x="126" y="1457"/>
                  <a:pt x="126" y="1457"/>
                  <a:pt x="126" y="1457"/>
                </a:cubicBezTo>
                <a:cubicBezTo>
                  <a:pt x="44" y="1292"/>
                  <a:pt x="44" y="1292"/>
                  <a:pt x="44" y="1292"/>
                </a:cubicBezTo>
                <a:cubicBezTo>
                  <a:pt x="350" y="1292"/>
                  <a:pt x="350" y="1292"/>
                  <a:pt x="350" y="1292"/>
                </a:cubicBezTo>
                <a:lnTo>
                  <a:pt x="268" y="1457"/>
                </a:lnTo>
                <a:close/>
                <a:moveTo>
                  <a:pt x="916" y="0"/>
                </a:moveTo>
                <a:cubicBezTo>
                  <a:pt x="557" y="0"/>
                  <a:pt x="557" y="0"/>
                  <a:pt x="557" y="0"/>
                </a:cubicBezTo>
                <a:cubicBezTo>
                  <a:pt x="547" y="0"/>
                  <a:pt x="540" y="7"/>
                  <a:pt x="540" y="16"/>
                </a:cubicBezTo>
                <a:cubicBezTo>
                  <a:pt x="540" y="1635"/>
                  <a:pt x="540" y="1635"/>
                  <a:pt x="540" y="1635"/>
                </a:cubicBezTo>
                <a:cubicBezTo>
                  <a:pt x="540" y="1644"/>
                  <a:pt x="547" y="1652"/>
                  <a:pt x="557" y="1652"/>
                </a:cubicBezTo>
                <a:cubicBezTo>
                  <a:pt x="916" y="1652"/>
                  <a:pt x="916" y="1652"/>
                  <a:pt x="916" y="1652"/>
                </a:cubicBezTo>
                <a:cubicBezTo>
                  <a:pt x="925" y="1652"/>
                  <a:pt x="933" y="1644"/>
                  <a:pt x="933" y="1635"/>
                </a:cubicBezTo>
                <a:cubicBezTo>
                  <a:pt x="933" y="16"/>
                  <a:pt x="933" y="16"/>
                  <a:pt x="933" y="16"/>
                </a:cubicBezTo>
                <a:cubicBezTo>
                  <a:pt x="933" y="7"/>
                  <a:pt x="925" y="0"/>
                  <a:pt x="916" y="0"/>
                </a:cubicBezTo>
                <a:close/>
                <a:moveTo>
                  <a:pt x="900" y="1619"/>
                </a:moveTo>
                <a:cubicBezTo>
                  <a:pt x="573" y="1619"/>
                  <a:pt x="573" y="1619"/>
                  <a:pt x="573" y="1619"/>
                </a:cubicBezTo>
                <a:cubicBezTo>
                  <a:pt x="573" y="1562"/>
                  <a:pt x="573" y="1562"/>
                  <a:pt x="573" y="1562"/>
                </a:cubicBezTo>
                <a:cubicBezTo>
                  <a:pt x="736" y="1562"/>
                  <a:pt x="736" y="1562"/>
                  <a:pt x="736" y="1562"/>
                </a:cubicBezTo>
                <a:cubicBezTo>
                  <a:pt x="746" y="1562"/>
                  <a:pt x="753" y="1554"/>
                  <a:pt x="753" y="1545"/>
                </a:cubicBezTo>
                <a:cubicBezTo>
                  <a:pt x="753" y="1536"/>
                  <a:pt x="746" y="1529"/>
                  <a:pt x="736" y="1529"/>
                </a:cubicBezTo>
                <a:cubicBezTo>
                  <a:pt x="573" y="1529"/>
                  <a:pt x="573" y="1529"/>
                  <a:pt x="573" y="1529"/>
                </a:cubicBezTo>
                <a:cubicBezTo>
                  <a:pt x="573" y="1393"/>
                  <a:pt x="573" y="1393"/>
                  <a:pt x="573" y="1393"/>
                </a:cubicBezTo>
                <a:cubicBezTo>
                  <a:pt x="681" y="1393"/>
                  <a:pt x="681" y="1393"/>
                  <a:pt x="681" y="1393"/>
                </a:cubicBezTo>
                <a:cubicBezTo>
                  <a:pt x="691" y="1393"/>
                  <a:pt x="698" y="1386"/>
                  <a:pt x="698" y="1377"/>
                </a:cubicBezTo>
                <a:cubicBezTo>
                  <a:pt x="698" y="1367"/>
                  <a:pt x="691" y="1360"/>
                  <a:pt x="681" y="1360"/>
                </a:cubicBezTo>
                <a:cubicBezTo>
                  <a:pt x="573" y="1360"/>
                  <a:pt x="573" y="1360"/>
                  <a:pt x="573" y="1360"/>
                </a:cubicBezTo>
                <a:cubicBezTo>
                  <a:pt x="573" y="1224"/>
                  <a:pt x="573" y="1224"/>
                  <a:pt x="573" y="1224"/>
                </a:cubicBezTo>
                <a:cubicBezTo>
                  <a:pt x="736" y="1224"/>
                  <a:pt x="736" y="1224"/>
                  <a:pt x="736" y="1224"/>
                </a:cubicBezTo>
                <a:cubicBezTo>
                  <a:pt x="746" y="1224"/>
                  <a:pt x="753" y="1217"/>
                  <a:pt x="753" y="1208"/>
                </a:cubicBezTo>
                <a:cubicBezTo>
                  <a:pt x="753" y="1199"/>
                  <a:pt x="746" y="1191"/>
                  <a:pt x="736" y="1191"/>
                </a:cubicBezTo>
                <a:cubicBezTo>
                  <a:pt x="573" y="1191"/>
                  <a:pt x="573" y="1191"/>
                  <a:pt x="573" y="1191"/>
                </a:cubicBezTo>
                <a:cubicBezTo>
                  <a:pt x="573" y="1056"/>
                  <a:pt x="573" y="1056"/>
                  <a:pt x="573" y="1056"/>
                </a:cubicBezTo>
                <a:cubicBezTo>
                  <a:pt x="681" y="1056"/>
                  <a:pt x="681" y="1056"/>
                  <a:pt x="681" y="1056"/>
                </a:cubicBezTo>
                <a:cubicBezTo>
                  <a:pt x="691" y="1056"/>
                  <a:pt x="698" y="1048"/>
                  <a:pt x="698" y="1039"/>
                </a:cubicBezTo>
                <a:cubicBezTo>
                  <a:pt x="698" y="1030"/>
                  <a:pt x="691" y="1023"/>
                  <a:pt x="681" y="1023"/>
                </a:cubicBezTo>
                <a:cubicBezTo>
                  <a:pt x="573" y="1023"/>
                  <a:pt x="573" y="1023"/>
                  <a:pt x="573" y="1023"/>
                </a:cubicBezTo>
                <a:cubicBezTo>
                  <a:pt x="573" y="887"/>
                  <a:pt x="573" y="887"/>
                  <a:pt x="573" y="887"/>
                </a:cubicBezTo>
                <a:cubicBezTo>
                  <a:pt x="736" y="887"/>
                  <a:pt x="736" y="887"/>
                  <a:pt x="736" y="887"/>
                </a:cubicBezTo>
                <a:cubicBezTo>
                  <a:pt x="746" y="887"/>
                  <a:pt x="753" y="880"/>
                  <a:pt x="753" y="871"/>
                </a:cubicBezTo>
                <a:cubicBezTo>
                  <a:pt x="753" y="862"/>
                  <a:pt x="746" y="854"/>
                  <a:pt x="736" y="854"/>
                </a:cubicBezTo>
                <a:cubicBezTo>
                  <a:pt x="573" y="854"/>
                  <a:pt x="573" y="854"/>
                  <a:pt x="573" y="854"/>
                </a:cubicBezTo>
                <a:cubicBezTo>
                  <a:pt x="573" y="719"/>
                  <a:pt x="573" y="719"/>
                  <a:pt x="573" y="719"/>
                </a:cubicBezTo>
                <a:cubicBezTo>
                  <a:pt x="681" y="719"/>
                  <a:pt x="681" y="719"/>
                  <a:pt x="681" y="719"/>
                </a:cubicBezTo>
                <a:cubicBezTo>
                  <a:pt x="691" y="719"/>
                  <a:pt x="698" y="711"/>
                  <a:pt x="698" y="702"/>
                </a:cubicBezTo>
                <a:cubicBezTo>
                  <a:pt x="698" y="693"/>
                  <a:pt x="691" y="686"/>
                  <a:pt x="681" y="686"/>
                </a:cubicBezTo>
                <a:cubicBezTo>
                  <a:pt x="573" y="686"/>
                  <a:pt x="573" y="686"/>
                  <a:pt x="573" y="686"/>
                </a:cubicBezTo>
                <a:cubicBezTo>
                  <a:pt x="573" y="550"/>
                  <a:pt x="573" y="550"/>
                  <a:pt x="573" y="550"/>
                </a:cubicBezTo>
                <a:cubicBezTo>
                  <a:pt x="736" y="550"/>
                  <a:pt x="736" y="550"/>
                  <a:pt x="736" y="550"/>
                </a:cubicBezTo>
                <a:cubicBezTo>
                  <a:pt x="746" y="550"/>
                  <a:pt x="753" y="543"/>
                  <a:pt x="753" y="533"/>
                </a:cubicBezTo>
                <a:cubicBezTo>
                  <a:pt x="753" y="524"/>
                  <a:pt x="746" y="517"/>
                  <a:pt x="736" y="517"/>
                </a:cubicBezTo>
                <a:cubicBezTo>
                  <a:pt x="573" y="517"/>
                  <a:pt x="573" y="517"/>
                  <a:pt x="573" y="517"/>
                </a:cubicBezTo>
                <a:cubicBezTo>
                  <a:pt x="573" y="381"/>
                  <a:pt x="573" y="381"/>
                  <a:pt x="573" y="381"/>
                </a:cubicBezTo>
                <a:cubicBezTo>
                  <a:pt x="681" y="381"/>
                  <a:pt x="681" y="381"/>
                  <a:pt x="681" y="381"/>
                </a:cubicBezTo>
                <a:cubicBezTo>
                  <a:pt x="691" y="381"/>
                  <a:pt x="698" y="374"/>
                  <a:pt x="698" y="365"/>
                </a:cubicBezTo>
                <a:cubicBezTo>
                  <a:pt x="698" y="356"/>
                  <a:pt x="691" y="348"/>
                  <a:pt x="681" y="348"/>
                </a:cubicBezTo>
                <a:cubicBezTo>
                  <a:pt x="573" y="348"/>
                  <a:pt x="573" y="348"/>
                  <a:pt x="573" y="348"/>
                </a:cubicBezTo>
                <a:cubicBezTo>
                  <a:pt x="573" y="213"/>
                  <a:pt x="573" y="213"/>
                  <a:pt x="573" y="213"/>
                </a:cubicBezTo>
                <a:cubicBezTo>
                  <a:pt x="736" y="213"/>
                  <a:pt x="736" y="213"/>
                  <a:pt x="736" y="213"/>
                </a:cubicBezTo>
                <a:cubicBezTo>
                  <a:pt x="746" y="213"/>
                  <a:pt x="753" y="205"/>
                  <a:pt x="753" y="196"/>
                </a:cubicBezTo>
                <a:cubicBezTo>
                  <a:pt x="753" y="187"/>
                  <a:pt x="746" y="180"/>
                  <a:pt x="736" y="180"/>
                </a:cubicBezTo>
                <a:cubicBezTo>
                  <a:pt x="573" y="180"/>
                  <a:pt x="573" y="180"/>
                  <a:pt x="573" y="180"/>
                </a:cubicBezTo>
                <a:cubicBezTo>
                  <a:pt x="573" y="33"/>
                  <a:pt x="573" y="33"/>
                  <a:pt x="573" y="33"/>
                </a:cubicBezTo>
                <a:cubicBezTo>
                  <a:pt x="900" y="33"/>
                  <a:pt x="900" y="33"/>
                  <a:pt x="900" y="33"/>
                </a:cubicBezTo>
                <a:lnTo>
                  <a:pt x="900" y="1619"/>
                </a:lnTo>
                <a:close/>
              </a:path>
            </a:pathLst>
          </a:custGeom>
          <a:solidFill>
            <a:schemeClr val="lt1"/>
          </a:solidFill>
          <a:ln>
            <a:noFill/>
          </a:ln>
        </p:spPr>
        <p:style>
          <a:lnRef idx="0"/>
          <a:fillRef idx="0"/>
          <a:effectRef idx="0"/>
          <a:fontRef idx="minor"/>
        </p:style>
      </p:sp>
      <p:sp>
        <p:nvSpPr>
          <p:cNvPr id="300" name="CustomShape 23"/>
          <p:cNvSpPr/>
          <p:nvPr/>
        </p:nvSpPr>
        <p:spPr>
          <a:xfrm>
            <a:off x="11187720" y="6607080"/>
            <a:ext cx="2006640" cy="1975320"/>
          </a:xfrm>
          <a:custGeom>
            <a:avLst/>
            <a:gdLst/>
            <a:ahLst/>
            <a:rect l="l" t="t" r="r" b="b"/>
            <a:pathLst>
              <a:path w="3174" h="3127">
                <a:moveTo>
                  <a:pt x="2279" y="1724"/>
                </a:moveTo>
                <a:cubicBezTo>
                  <a:pt x="2206" y="1498"/>
                  <a:pt x="2206" y="1498"/>
                  <a:pt x="2206" y="1498"/>
                </a:cubicBezTo>
                <a:cubicBezTo>
                  <a:pt x="2203" y="1489"/>
                  <a:pt x="2193" y="1483"/>
                  <a:pt x="2183" y="1482"/>
                </a:cubicBezTo>
                <a:cubicBezTo>
                  <a:pt x="1997" y="1487"/>
                  <a:pt x="1997" y="1487"/>
                  <a:pt x="1997" y="1487"/>
                </a:cubicBezTo>
                <a:cubicBezTo>
                  <a:pt x="1960" y="1422"/>
                  <a:pt x="1915" y="1361"/>
                  <a:pt x="1864" y="1305"/>
                </a:cubicBezTo>
                <a:cubicBezTo>
                  <a:pt x="1926" y="1128"/>
                  <a:pt x="1926" y="1128"/>
                  <a:pt x="1926" y="1128"/>
                </a:cubicBezTo>
                <a:cubicBezTo>
                  <a:pt x="1930" y="1119"/>
                  <a:pt x="1927" y="1108"/>
                  <a:pt x="1918" y="1102"/>
                </a:cubicBezTo>
                <a:cubicBezTo>
                  <a:pt x="1726" y="962"/>
                  <a:pt x="1726" y="962"/>
                  <a:pt x="1726" y="962"/>
                </a:cubicBezTo>
                <a:cubicBezTo>
                  <a:pt x="1718" y="956"/>
                  <a:pt x="1706" y="957"/>
                  <a:pt x="1698" y="963"/>
                </a:cubicBezTo>
                <a:cubicBezTo>
                  <a:pt x="1551" y="1076"/>
                  <a:pt x="1551" y="1076"/>
                  <a:pt x="1551" y="1076"/>
                </a:cubicBezTo>
                <a:cubicBezTo>
                  <a:pt x="1482" y="1045"/>
                  <a:pt x="1410" y="1021"/>
                  <a:pt x="1335" y="1007"/>
                </a:cubicBezTo>
                <a:cubicBezTo>
                  <a:pt x="1282" y="828"/>
                  <a:pt x="1282" y="828"/>
                  <a:pt x="1282" y="828"/>
                </a:cubicBezTo>
                <a:cubicBezTo>
                  <a:pt x="1280" y="818"/>
                  <a:pt x="1271" y="811"/>
                  <a:pt x="1260" y="811"/>
                </a:cubicBezTo>
                <a:cubicBezTo>
                  <a:pt x="1023" y="811"/>
                  <a:pt x="1023" y="811"/>
                  <a:pt x="1023" y="811"/>
                </a:cubicBezTo>
                <a:cubicBezTo>
                  <a:pt x="1012" y="811"/>
                  <a:pt x="1003" y="818"/>
                  <a:pt x="1001" y="828"/>
                </a:cubicBezTo>
                <a:cubicBezTo>
                  <a:pt x="948" y="1007"/>
                  <a:pt x="948" y="1007"/>
                  <a:pt x="948" y="1007"/>
                </a:cubicBezTo>
                <a:cubicBezTo>
                  <a:pt x="873" y="1021"/>
                  <a:pt x="801" y="1045"/>
                  <a:pt x="732" y="1076"/>
                </a:cubicBezTo>
                <a:cubicBezTo>
                  <a:pt x="585" y="963"/>
                  <a:pt x="585" y="963"/>
                  <a:pt x="585" y="963"/>
                </a:cubicBezTo>
                <a:cubicBezTo>
                  <a:pt x="577" y="957"/>
                  <a:pt x="565" y="956"/>
                  <a:pt x="557" y="962"/>
                </a:cubicBezTo>
                <a:cubicBezTo>
                  <a:pt x="365" y="1102"/>
                  <a:pt x="365" y="1102"/>
                  <a:pt x="365" y="1102"/>
                </a:cubicBezTo>
                <a:cubicBezTo>
                  <a:pt x="356" y="1108"/>
                  <a:pt x="353" y="1119"/>
                  <a:pt x="357" y="1128"/>
                </a:cubicBezTo>
                <a:cubicBezTo>
                  <a:pt x="419" y="1305"/>
                  <a:pt x="419" y="1305"/>
                  <a:pt x="419" y="1305"/>
                </a:cubicBezTo>
                <a:cubicBezTo>
                  <a:pt x="368" y="1361"/>
                  <a:pt x="323" y="1422"/>
                  <a:pt x="286" y="1487"/>
                </a:cubicBezTo>
                <a:cubicBezTo>
                  <a:pt x="100" y="1482"/>
                  <a:pt x="100" y="1482"/>
                  <a:pt x="100" y="1482"/>
                </a:cubicBezTo>
                <a:cubicBezTo>
                  <a:pt x="89" y="1482"/>
                  <a:pt x="80" y="1489"/>
                  <a:pt x="77" y="1498"/>
                </a:cubicBezTo>
                <a:cubicBezTo>
                  <a:pt x="4" y="1724"/>
                  <a:pt x="4" y="1724"/>
                  <a:pt x="4" y="1724"/>
                </a:cubicBezTo>
                <a:cubicBezTo>
                  <a:pt x="0" y="1734"/>
                  <a:pt x="4" y="1745"/>
                  <a:pt x="12" y="1750"/>
                </a:cubicBezTo>
                <a:cubicBezTo>
                  <a:pt x="167" y="1856"/>
                  <a:pt x="167" y="1856"/>
                  <a:pt x="167" y="1856"/>
                </a:cubicBezTo>
                <a:cubicBezTo>
                  <a:pt x="162" y="1895"/>
                  <a:pt x="160" y="1932"/>
                  <a:pt x="160" y="1968"/>
                </a:cubicBezTo>
                <a:cubicBezTo>
                  <a:pt x="160" y="2005"/>
                  <a:pt x="162" y="2043"/>
                  <a:pt x="167" y="2082"/>
                </a:cubicBezTo>
                <a:cubicBezTo>
                  <a:pt x="12" y="2188"/>
                  <a:pt x="12" y="2188"/>
                  <a:pt x="12" y="2188"/>
                </a:cubicBezTo>
                <a:cubicBezTo>
                  <a:pt x="4" y="2193"/>
                  <a:pt x="0" y="2204"/>
                  <a:pt x="4" y="2214"/>
                </a:cubicBezTo>
                <a:cubicBezTo>
                  <a:pt x="77" y="2440"/>
                  <a:pt x="77" y="2440"/>
                  <a:pt x="77" y="2440"/>
                </a:cubicBezTo>
                <a:cubicBezTo>
                  <a:pt x="80" y="2450"/>
                  <a:pt x="90" y="2456"/>
                  <a:pt x="100" y="2456"/>
                </a:cubicBezTo>
                <a:cubicBezTo>
                  <a:pt x="287" y="2451"/>
                  <a:pt x="287" y="2451"/>
                  <a:pt x="287" y="2451"/>
                </a:cubicBezTo>
                <a:cubicBezTo>
                  <a:pt x="323" y="2516"/>
                  <a:pt x="368" y="2577"/>
                  <a:pt x="419" y="2633"/>
                </a:cubicBezTo>
                <a:cubicBezTo>
                  <a:pt x="357" y="2810"/>
                  <a:pt x="357" y="2810"/>
                  <a:pt x="357" y="2810"/>
                </a:cubicBezTo>
                <a:cubicBezTo>
                  <a:pt x="353" y="2819"/>
                  <a:pt x="356" y="2830"/>
                  <a:pt x="365" y="2836"/>
                </a:cubicBezTo>
                <a:cubicBezTo>
                  <a:pt x="557" y="2976"/>
                  <a:pt x="557" y="2976"/>
                  <a:pt x="557" y="2976"/>
                </a:cubicBezTo>
                <a:cubicBezTo>
                  <a:pt x="565" y="2982"/>
                  <a:pt x="577" y="2982"/>
                  <a:pt x="585" y="2975"/>
                </a:cubicBezTo>
                <a:cubicBezTo>
                  <a:pt x="733" y="2861"/>
                  <a:pt x="733" y="2861"/>
                  <a:pt x="733" y="2861"/>
                </a:cubicBezTo>
                <a:cubicBezTo>
                  <a:pt x="801" y="2892"/>
                  <a:pt x="873" y="2915"/>
                  <a:pt x="947" y="2930"/>
                </a:cubicBezTo>
                <a:cubicBezTo>
                  <a:pt x="1001" y="3110"/>
                  <a:pt x="1001" y="3110"/>
                  <a:pt x="1001" y="3110"/>
                </a:cubicBezTo>
                <a:cubicBezTo>
                  <a:pt x="1003" y="3120"/>
                  <a:pt x="1012" y="3127"/>
                  <a:pt x="1023" y="3127"/>
                </a:cubicBezTo>
                <a:cubicBezTo>
                  <a:pt x="1260" y="3127"/>
                  <a:pt x="1260" y="3127"/>
                  <a:pt x="1260" y="3127"/>
                </a:cubicBezTo>
                <a:cubicBezTo>
                  <a:pt x="1271" y="3127"/>
                  <a:pt x="1280" y="3120"/>
                  <a:pt x="1282" y="3110"/>
                </a:cubicBezTo>
                <a:cubicBezTo>
                  <a:pt x="1336" y="2930"/>
                  <a:pt x="1336" y="2930"/>
                  <a:pt x="1336" y="2930"/>
                </a:cubicBezTo>
                <a:cubicBezTo>
                  <a:pt x="1410" y="2915"/>
                  <a:pt x="1482" y="2892"/>
                  <a:pt x="1550" y="2861"/>
                </a:cubicBezTo>
                <a:cubicBezTo>
                  <a:pt x="1698" y="2975"/>
                  <a:pt x="1698" y="2975"/>
                  <a:pt x="1698" y="2975"/>
                </a:cubicBezTo>
                <a:cubicBezTo>
                  <a:pt x="1706" y="2982"/>
                  <a:pt x="1718" y="2982"/>
                  <a:pt x="1726" y="2976"/>
                </a:cubicBezTo>
                <a:cubicBezTo>
                  <a:pt x="1918" y="2836"/>
                  <a:pt x="1918" y="2836"/>
                  <a:pt x="1918" y="2836"/>
                </a:cubicBezTo>
                <a:cubicBezTo>
                  <a:pt x="1927" y="2830"/>
                  <a:pt x="1930" y="2819"/>
                  <a:pt x="1926" y="2810"/>
                </a:cubicBezTo>
                <a:cubicBezTo>
                  <a:pt x="1863" y="2633"/>
                  <a:pt x="1863" y="2633"/>
                  <a:pt x="1863" y="2633"/>
                </a:cubicBezTo>
                <a:cubicBezTo>
                  <a:pt x="1915" y="2577"/>
                  <a:pt x="1960" y="2516"/>
                  <a:pt x="1996" y="2451"/>
                </a:cubicBezTo>
                <a:cubicBezTo>
                  <a:pt x="2183" y="2456"/>
                  <a:pt x="2183" y="2456"/>
                  <a:pt x="2183" y="2456"/>
                </a:cubicBezTo>
                <a:cubicBezTo>
                  <a:pt x="2195" y="2456"/>
                  <a:pt x="2203" y="2450"/>
                  <a:pt x="2206" y="2440"/>
                </a:cubicBezTo>
                <a:cubicBezTo>
                  <a:pt x="2279" y="2214"/>
                  <a:pt x="2279" y="2214"/>
                  <a:pt x="2279" y="2214"/>
                </a:cubicBezTo>
                <a:cubicBezTo>
                  <a:pt x="2283" y="2204"/>
                  <a:pt x="2279" y="2193"/>
                  <a:pt x="2271" y="2188"/>
                </a:cubicBezTo>
                <a:cubicBezTo>
                  <a:pt x="2116" y="2082"/>
                  <a:pt x="2116" y="2082"/>
                  <a:pt x="2116" y="2082"/>
                </a:cubicBezTo>
                <a:cubicBezTo>
                  <a:pt x="2121" y="2043"/>
                  <a:pt x="2123" y="2005"/>
                  <a:pt x="2123" y="1968"/>
                </a:cubicBezTo>
                <a:cubicBezTo>
                  <a:pt x="2123" y="1932"/>
                  <a:pt x="2121" y="1894"/>
                  <a:pt x="2116" y="1856"/>
                </a:cubicBezTo>
                <a:cubicBezTo>
                  <a:pt x="2271" y="1750"/>
                  <a:pt x="2271" y="1750"/>
                  <a:pt x="2271" y="1750"/>
                </a:cubicBezTo>
                <a:cubicBezTo>
                  <a:pt x="2279" y="1745"/>
                  <a:pt x="2283" y="1734"/>
                  <a:pt x="2279" y="1724"/>
                </a:cubicBezTo>
                <a:close/>
                <a:moveTo>
                  <a:pt x="2079" y="1826"/>
                </a:moveTo>
                <a:cubicBezTo>
                  <a:pt x="2071" y="1831"/>
                  <a:pt x="2068" y="1839"/>
                  <a:pt x="2069" y="1848"/>
                </a:cubicBezTo>
                <a:cubicBezTo>
                  <a:pt x="2074" y="1889"/>
                  <a:pt x="2077" y="1930"/>
                  <a:pt x="2077" y="1968"/>
                </a:cubicBezTo>
                <a:cubicBezTo>
                  <a:pt x="2077" y="2008"/>
                  <a:pt x="2074" y="2049"/>
                  <a:pt x="2069" y="2090"/>
                </a:cubicBezTo>
                <a:cubicBezTo>
                  <a:pt x="2067" y="2099"/>
                  <a:pt x="2071" y="2107"/>
                  <a:pt x="2078" y="2112"/>
                </a:cubicBezTo>
                <a:cubicBezTo>
                  <a:pt x="2230" y="2216"/>
                  <a:pt x="2230" y="2216"/>
                  <a:pt x="2230" y="2216"/>
                </a:cubicBezTo>
                <a:cubicBezTo>
                  <a:pt x="2168" y="2409"/>
                  <a:pt x="2168" y="2409"/>
                  <a:pt x="2168" y="2409"/>
                </a:cubicBezTo>
                <a:cubicBezTo>
                  <a:pt x="1984" y="2404"/>
                  <a:pt x="1984" y="2404"/>
                  <a:pt x="1984" y="2404"/>
                </a:cubicBezTo>
                <a:cubicBezTo>
                  <a:pt x="1974" y="2404"/>
                  <a:pt x="1967" y="2409"/>
                  <a:pt x="1963" y="2416"/>
                </a:cubicBezTo>
                <a:cubicBezTo>
                  <a:pt x="1924" y="2486"/>
                  <a:pt x="1876" y="2552"/>
                  <a:pt x="1820" y="2611"/>
                </a:cubicBezTo>
                <a:cubicBezTo>
                  <a:pt x="1814" y="2618"/>
                  <a:pt x="1812" y="2627"/>
                  <a:pt x="1815" y="2635"/>
                </a:cubicBezTo>
                <a:cubicBezTo>
                  <a:pt x="1877" y="2809"/>
                  <a:pt x="1877" y="2809"/>
                  <a:pt x="1877" y="2809"/>
                </a:cubicBezTo>
                <a:cubicBezTo>
                  <a:pt x="1713" y="2928"/>
                  <a:pt x="1713" y="2928"/>
                  <a:pt x="1713" y="2928"/>
                </a:cubicBezTo>
                <a:cubicBezTo>
                  <a:pt x="1567" y="2816"/>
                  <a:pt x="1567" y="2816"/>
                  <a:pt x="1567" y="2816"/>
                </a:cubicBezTo>
                <a:cubicBezTo>
                  <a:pt x="1560" y="2811"/>
                  <a:pt x="1551" y="2810"/>
                  <a:pt x="1543" y="2813"/>
                </a:cubicBezTo>
                <a:cubicBezTo>
                  <a:pt x="1470" y="2848"/>
                  <a:pt x="1393" y="2873"/>
                  <a:pt x="1313" y="2888"/>
                </a:cubicBezTo>
                <a:cubicBezTo>
                  <a:pt x="1305" y="2889"/>
                  <a:pt x="1298" y="2896"/>
                  <a:pt x="1295" y="2904"/>
                </a:cubicBezTo>
                <a:cubicBezTo>
                  <a:pt x="1243" y="3081"/>
                  <a:pt x="1243" y="3081"/>
                  <a:pt x="1243" y="3081"/>
                </a:cubicBezTo>
                <a:cubicBezTo>
                  <a:pt x="1040" y="3081"/>
                  <a:pt x="1040" y="3081"/>
                  <a:pt x="1040" y="3081"/>
                </a:cubicBezTo>
                <a:cubicBezTo>
                  <a:pt x="988" y="2904"/>
                  <a:pt x="988" y="2904"/>
                  <a:pt x="988" y="2904"/>
                </a:cubicBezTo>
                <a:cubicBezTo>
                  <a:pt x="985" y="2896"/>
                  <a:pt x="978" y="2889"/>
                  <a:pt x="970" y="2888"/>
                </a:cubicBezTo>
                <a:cubicBezTo>
                  <a:pt x="890" y="2873"/>
                  <a:pt x="813" y="2848"/>
                  <a:pt x="740" y="2813"/>
                </a:cubicBezTo>
                <a:cubicBezTo>
                  <a:pt x="732" y="2810"/>
                  <a:pt x="723" y="2811"/>
                  <a:pt x="716" y="2816"/>
                </a:cubicBezTo>
                <a:cubicBezTo>
                  <a:pt x="570" y="2928"/>
                  <a:pt x="570" y="2928"/>
                  <a:pt x="570" y="2928"/>
                </a:cubicBezTo>
                <a:cubicBezTo>
                  <a:pt x="406" y="2809"/>
                  <a:pt x="406" y="2809"/>
                  <a:pt x="406" y="2809"/>
                </a:cubicBezTo>
                <a:cubicBezTo>
                  <a:pt x="468" y="2635"/>
                  <a:pt x="468" y="2635"/>
                  <a:pt x="468" y="2635"/>
                </a:cubicBezTo>
                <a:cubicBezTo>
                  <a:pt x="471" y="2627"/>
                  <a:pt x="469" y="2618"/>
                  <a:pt x="463" y="2611"/>
                </a:cubicBezTo>
                <a:cubicBezTo>
                  <a:pt x="407" y="2552"/>
                  <a:pt x="359" y="2486"/>
                  <a:pt x="320" y="2416"/>
                </a:cubicBezTo>
                <a:cubicBezTo>
                  <a:pt x="316" y="2409"/>
                  <a:pt x="308" y="2404"/>
                  <a:pt x="300" y="2404"/>
                </a:cubicBezTo>
                <a:cubicBezTo>
                  <a:pt x="300" y="2404"/>
                  <a:pt x="300" y="2404"/>
                  <a:pt x="299" y="2404"/>
                </a:cubicBezTo>
                <a:cubicBezTo>
                  <a:pt x="115" y="2409"/>
                  <a:pt x="115" y="2409"/>
                  <a:pt x="115" y="2409"/>
                </a:cubicBezTo>
                <a:cubicBezTo>
                  <a:pt x="53" y="2216"/>
                  <a:pt x="53" y="2216"/>
                  <a:pt x="53" y="2216"/>
                </a:cubicBezTo>
                <a:cubicBezTo>
                  <a:pt x="205" y="2112"/>
                  <a:pt x="205" y="2112"/>
                  <a:pt x="205" y="2112"/>
                </a:cubicBezTo>
                <a:cubicBezTo>
                  <a:pt x="212" y="2107"/>
                  <a:pt x="216" y="2099"/>
                  <a:pt x="214" y="2090"/>
                </a:cubicBezTo>
                <a:cubicBezTo>
                  <a:pt x="209" y="2048"/>
                  <a:pt x="206" y="2008"/>
                  <a:pt x="206" y="1968"/>
                </a:cubicBezTo>
                <a:cubicBezTo>
                  <a:pt x="206" y="1930"/>
                  <a:pt x="209" y="1889"/>
                  <a:pt x="214" y="1848"/>
                </a:cubicBezTo>
                <a:cubicBezTo>
                  <a:pt x="215" y="1839"/>
                  <a:pt x="212" y="1831"/>
                  <a:pt x="204" y="1826"/>
                </a:cubicBezTo>
                <a:cubicBezTo>
                  <a:pt x="53" y="1722"/>
                  <a:pt x="53" y="1722"/>
                  <a:pt x="53" y="1722"/>
                </a:cubicBezTo>
                <a:cubicBezTo>
                  <a:pt x="115" y="1529"/>
                  <a:pt x="115" y="1529"/>
                  <a:pt x="115" y="1529"/>
                </a:cubicBezTo>
                <a:cubicBezTo>
                  <a:pt x="299" y="1534"/>
                  <a:pt x="299" y="1534"/>
                  <a:pt x="299" y="1534"/>
                </a:cubicBezTo>
                <a:cubicBezTo>
                  <a:pt x="308" y="1534"/>
                  <a:pt x="315" y="1530"/>
                  <a:pt x="320" y="1522"/>
                </a:cubicBezTo>
                <a:cubicBezTo>
                  <a:pt x="358" y="1451"/>
                  <a:pt x="406" y="1385"/>
                  <a:pt x="462" y="1326"/>
                </a:cubicBezTo>
                <a:cubicBezTo>
                  <a:pt x="468" y="1320"/>
                  <a:pt x="470" y="1310"/>
                  <a:pt x="467" y="1302"/>
                </a:cubicBezTo>
                <a:cubicBezTo>
                  <a:pt x="406" y="1129"/>
                  <a:pt x="406" y="1129"/>
                  <a:pt x="406" y="1129"/>
                </a:cubicBezTo>
                <a:cubicBezTo>
                  <a:pt x="570" y="1010"/>
                  <a:pt x="570" y="1010"/>
                  <a:pt x="570" y="1010"/>
                </a:cubicBezTo>
                <a:cubicBezTo>
                  <a:pt x="715" y="1122"/>
                  <a:pt x="715" y="1122"/>
                  <a:pt x="715" y="1122"/>
                </a:cubicBezTo>
                <a:cubicBezTo>
                  <a:pt x="722" y="1127"/>
                  <a:pt x="731" y="1128"/>
                  <a:pt x="739" y="1124"/>
                </a:cubicBezTo>
                <a:cubicBezTo>
                  <a:pt x="812" y="1089"/>
                  <a:pt x="890" y="1064"/>
                  <a:pt x="970" y="1049"/>
                </a:cubicBezTo>
                <a:cubicBezTo>
                  <a:pt x="979" y="1048"/>
                  <a:pt x="986" y="1041"/>
                  <a:pt x="988" y="1033"/>
                </a:cubicBezTo>
                <a:cubicBezTo>
                  <a:pt x="1040" y="857"/>
                  <a:pt x="1040" y="857"/>
                  <a:pt x="1040" y="857"/>
                </a:cubicBezTo>
                <a:cubicBezTo>
                  <a:pt x="1243" y="857"/>
                  <a:pt x="1243" y="857"/>
                  <a:pt x="1243" y="857"/>
                </a:cubicBezTo>
                <a:cubicBezTo>
                  <a:pt x="1295" y="1033"/>
                  <a:pt x="1295" y="1033"/>
                  <a:pt x="1295" y="1033"/>
                </a:cubicBezTo>
                <a:cubicBezTo>
                  <a:pt x="1297" y="1041"/>
                  <a:pt x="1304" y="1048"/>
                  <a:pt x="1313" y="1049"/>
                </a:cubicBezTo>
                <a:cubicBezTo>
                  <a:pt x="1393" y="1064"/>
                  <a:pt x="1471" y="1089"/>
                  <a:pt x="1544" y="1124"/>
                </a:cubicBezTo>
                <a:cubicBezTo>
                  <a:pt x="1552" y="1128"/>
                  <a:pt x="1561" y="1127"/>
                  <a:pt x="1568" y="1122"/>
                </a:cubicBezTo>
                <a:cubicBezTo>
                  <a:pt x="1713" y="1010"/>
                  <a:pt x="1713" y="1010"/>
                  <a:pt x="1713" y="1010"/>
                </a:cubicBezTo>
                <a:cubicBezTo>
                  <a:pt x="1877" y="1129"/>
                  <a:pt x="1877" y="1129"/>
                  <a:pt x="1877" y="1129"/>
                </a:cubicBezTo>
                <a:cubicBezTo>
                  <a:pt x="1816" y="1302"/>
                  <a:pt x="1816" y="1302"/>
                  <a:pt x="1816" y="1302"/>
                </a:cubicBezTo>
                <a:cubicBezTo>
                  <a:pt x="1813" y="1310"/>
                  <a:pt x="1815" y="1320"/>
                  <a:pt x="1821" y="1326"/>
                </a:cubicBezTo>
                <a:cubicBezTo>
                  <a:pt x="1877" y="1385"/>
                  <a:pt x="1925" y="1451"/>
                  <a:pt x="1963" y="1522"/>
                </a:cubicBezTo>
                <a:cubicBezTo>
                  <a:pt x="1968" y="1530"/>
                  <a:pt x="1976" y="1534"/>
                  <a:pt x="1984" y="1534"/>
                </a:cubicBezTo>
                <a:cubicBezTo>
                  <a:pt x="2168" y="1529"/>
                  <a:pt x="2168" y="1529"/>
                  <a:pt x="2168" y="1529"/>
                </a:cubicBezTo>
                <a:cubicBezTo>
                  <a:pt x="2230" y="1722"/>
                  <a:pt x="2230" y="1722"/>
                  <a:pt x="2230" y="1722"/>
                </a:cubicBezTo>
                <a:lnTo>
                  <a:pt x="2079" y="1826"/>
                </a:lnTo>
                <a:close/>
                <a:moveTo>
                  <a:pt x="1142" y="1180"/>
                </a:moveTo>
                <a:cubicBezTo>
                  <a:pt x="707" y="1180"/>
                  <a:pt x="353" y="1534"/>
                  <a:pt x="353" y="1968"/>
                </a:cubicBezTo>
                <a:cubicBezTo>
                  <a:pt x="353" y="2403"/>
                  <a:pt x="707" y="2757"/>
                  <a:pt x="1142" y="2757"/>
                </a:cubicBezTo>
                <a:cubicBezTo>
                  <a:pt x="1576" y="2757"/>
                  <a:pt x="1930" y="2403"/>
                  <a:pt x="1930" y="1968"/>
                </a:cubicBezTo>
                <a:cubicBezTo>
                  <a:pt x="1930" y="1534"/>
                  <a:pt x="1576" y="1180"/>
                  <a:pt x="1142" y="1180"/>
                </a:cubicBezTo>
                <a:close/>
                <a:moveTo>
                  <a:pt x="1142" y="2711"/>
                </a:moveTo>
                <a:cubicBezTo>
                  <a:pt x="732" y="2711"/>
                  <a:pt x="399" y="2378"/>
                  <a:pt x="399" y="1968"/>
                </a:cubicBezTo>
                <a:cubicBezTo>
                  <a:pt x="399" y="1559"/>
                  <a:pt x="732" y="1226"/>
                  <a:pt x="1142" y="1226"/>
                </a:cubicBezTo>
                <a:cubicBezTo>
                  <a:pt x="1551" y="1226"/>
                  <a:pt x="1884" y="1559"/>
                  <a:pt x="1884" y="1968"/>
                </a:cubicBezTo>
                <a:cubicBezTo>
                  <a:pt x="1884" y="2378"/>
                  <a:pt x="1551" y="2711"/>
                  <a:pt x="1142" y="2711"/>
                </a:cubicBezTo>
                <a:close/>
                <a:moveTo>
                  <a:pt x="1142" y="1342"/>
                </a:moveTo>
                <a:cubicBezTo>
                  <a:pt x="796" y="1342"/>
                  <a:pt x="515" y="1623"/>
                  <a:pt x="515" y="1968"/>
                </a:cubicBezTo>
                <a:cubicBezTo>
                  <a:pt x="515" y="2314"/>
                  <a:pt x="796" y="2595"/>
                  <a:pt x="1142" y="2595"/>
                </a:cubicBezTo>
                <a:cubicBezTo>
                  <a:pt x="1487" y="2595"/>
                  <a:pt x="1768" y="2314"/>
                  <a:pt x="1768" y="1968"/>
                </a:cubicBezTo>
                <a:cubicBezTo>
                  <a:pt x="1768" y="1623"/>
                  <a:pt x="1487" y="1342"/>
                  <a:pt x="1142" y="1342"/>
                </a:cubicBezTo>
                <a:close/>
                <a:moveTo>
                  <a:pt x="1142" y="2549"/>
                </a:moveTo>
                <a:cubicBezTo>
                  <a:pt x="821" y="2549"/>
                  <a:pt x="561" y="2289"/>
                  <a:pt x="561" y="1968"/>
                </a:cubicBezTo>
                <a:cubicBezTo>
                  <a:pt x="561" y="1648"/>
                  <a:pt x="821" y="1388"/>
                  <a:pt x="1142" y="1388"/>
                </a:cubicBezTo>
                <a:cubicBezTo>
                  <a:pt x="1462" y="1388"/>
                  <a:pt x="1722" y="1648"/>
                  <a:pt x="1722" y="1968"/>
                </a:cubicBezTo>
                <a:cubicBezTo>
                  <a:pt x="1722" y="2289"/>
                  <a:pt x="1462" y="2549"/>
                  <a:pt x="1142" y="2549"/>
                </a:cubicBezTo>
                <a:close/>
                <a:moveTo>
                  <a:pt x="3162" y="801"/>
                </a:moveTo>
                <a:cubicBezTo>
                  <a:pt x="3077" y="743"/>
                  <a:pt x="3077" y="743"/>
                  <a:pt x="3077" y="743"/>
                </a:cubicBezTo>
                <a:cubicBezTo>
                  <a:pt x="3080" y="722"/>
                  <a:pt x="3081" y="702"/>
                  <a:pt x="3081" y="682"/>
                </a:cubicBezTo>
                <a:cubicBezTo>
                  <a:pt x="3081" y="662"/>
                  <a:pt x="3080" y="642"/>
                  <a:pt x="3077" y="621"/>
                </a:cubicBezTo>
                <a:cubicBezTo>
                  <a:pt x="3162" y="563"/>
                  <a:pt x="3162" y="563"/>
                  <a:pt x="3162" y="563"/>
                </a:cubicBezTo>
                <a:cubicBezTo>
                  <a:pt x="3171" y="557"/>
                  <a:pt x="3174" y="547"/>
                  <a:pt x="3171" y="537"/>
                </a:cubicBezTo>
                <a:cubicBezTo>
                  <a:pt x="3128" y="406"/>
                  <a:pt x="3128" y="406"/>
                  <a:pt x="3128" y="406"/>
                </a:cubicBezTo>
                <a:cubicBezTo>
                  <a:pt x="3125" y="396"/>
                  <a:pt x="3117" y="389"/>
                  <a:pt x="3106" y="390"/>
                </a:cubicBezTo>
                <a:cubicBezTo>
                  <a:pt x="3003" y="393"/>
                  <a:pt x="3003" y="393"/>
                  <a:pt x="3003" y="393"/>
                </a:cubicBezTo>
                <a:cubicBezTo>
                  <a:pt x="2983" y="358"/>
                  <a:pt x="2959" y="325"/>
                  <a:pt x="2932" y="294"/>
                </a:cubicBezTo>
                <a:cubicBezTo>
                  <a:pt x="2966" y="197"/>
                  <a:pt x="2966" y="197"/>
                  <a:pt x="2966" y="197"/>
                </a:cubicBezTo>
                <a:cubicBezTo>
                  <a:pt x="2969" y="188"/>
                  <a:pt x="2966" y="177"/>
                  <a:pt x="2958" y="171"/>
                </a:cubicBezTo>
                <a:cubicBezTo>
                  <a:pt x="2846" y="90"/>
                  <a:pt x="2846" y="90"/>
                  <a:pt x="2846" y="90"/>
                </a:cubicBezTo>
                <a:cubicBezTo>
                  <a:pt x="2838" y="84"/>
                  <a:pt x="2827" y="84"/>
                  <a:pt x="2819" y="90"/>
                </a:cubicBezTo>
                <a:cubicBezTo>
                  <a:pt x="2737" y="153"/>
                  <a:pt x="2737" y="153"/>
                  <a:pt x="2737" y="153"/>
                </a:cubicBezTo>
                <a:cubicBezTo>
                  <a:pt x="2700" y="136"/>
                  <a:pt x="2661" y="123"/>
                  <a:pt x="2621" y="115"/>
                </a:cubicBezTo>
                <a:cubicBezTo>
                  <a:pt x="2592" y="17"/>
                  <a:pt x="2592" y="17"/>
                  <a:pt x="2592" y="17"/>
                </a:cubicBezTo>
                <a:cubicBezTo>
                  <a:pt x="2589" y="7"/>
                  <a:pt x="2580" y="0"/>
                  <a:pt x="2570" y="0"/>
                </a:cubicBezTo>
                <a:cubicBezTo>
                  <a:pt x="2432" y="0"/>
                  <a:pt x="2432" y="0"/>
                  <a:pt x="2432" y="0"/>
                </a:cubicBezTo>
                <a:cubicBezTo>
                  <a:pt x="2422" y="0"/>
                  <a:pt x="2413" y="7"/>
                  <a:pt x="2410" y="17"/>
                </a:cubicBezTo>
                <a:cubicBezTo>
                  <a:pt x="2381" y="115"/>
                  <a:pt x="2381" y="115"/>
                  <a:pt x="2381" y="115"/>
                </a:cubicBezTo>
                <a:cubicBezTo>
                  <a:pt x="2341" y="123"/>
                  <a:pt x="2302" y="136"/>
                  <a:pt x="2265" y="153"/>
                </a:cubicBezTo>
                <a:cubicBezTo>
                  <a:pt x="2184" y="90"/>
                  <a:pt x="2184" y="90"/>
                  <a:pt x="2184" y="90"/>
                </a:cubicBezTo>
                <a:cubicBezTo>
                  <a:pt x="2175" y="84"/>
                  <a:pt x="2164" y="84"/>
                  <a:pt x="2156" y="90"/>
                </a:cubicBezTo>
                <a:cubicBezTo>
                  <a:pt x="2044" y="171"/>
                  <a:pt x="2044" y="171"/>
                  <a:pt x="2044" y="171"/>
                </a:cubicBezTo>
                <a:cubicBezTo>
                  <a:pt x="2036" y="177"/>
                  <a:pt x="2033" y="188"/>
                  <a:pt x="2036" y="197"/>
                </a:cubicBezTo>
                <a:cubicBezTo>
                  <a:pt x="2071" y="294"/>
                  <a:pt x="2071" y="294"/>
                  <a:pt x="2071" y="294"/>
                </a:cubicBezTo>
                <a:cubicBezTo>
                  <a:pt x="2043" y="325"/>
                  <a:pt x="2019" y="358"/>
                  <a:pt x="1999" y="393"/>
                </a:cubicBezTo>
                <a:cubicBezTo>
                  <a:pt x="1896" y="390"/>
                  <a:pt x="1896" y="390"/>
                  <a:pt x="1896" y="390"/>
                </a:cubicBezTo>
                <a:cubicBezTo>
                  <a:pt x="1886" y="389"/>
                  <a:pt x="1877" y="396"/>
                  <a:pt x="1874" y="406"/>
                </a:cubicBezTo>
                <a:cubicBezTo>
                  <a:pt x="1831" y="537"/>
                  <a:pt x="1831" y="537"/>
                  <a:pt x="1831" y="537"/>
                </a:cubicBezTo>
                <a:cubicBezTo>
                  <a:pt x="1828" y="547"/>
                  <a:pt x="1831" y="557"/>
                  <a:pt x="1840" y="563"/>
                </a:cubicBezTo>
                <a:cubicBezTo>
                  <a:pt x="1925" y="621"/>
                  <a:pt x="1925" y="621"/>
                  <a:pt x="1925" y="621"/>
                </a:cubicBezTo>
                <a:cubicBezTo>
                  <a:pt x="1923" y="642"/>
                  <a:pt x="1921" y="662"/>
                  <a:pt x="1921" y="682"/>
                </a:cubicBezTo>
                <a:cubicBezTo>
                  <a:pt x="1921" y="702"/>
                  <a:pt x="1923" y="722"/>
                  <a:pt x="1925" y="743"/>
                </a:cubicBezTo>
                <a:cubicBezTo>
                  <a:pt x="1840" y="801"/>
                  <a:pt x="1840" y="801"/>
                  <a:pt x="1840" y="801"/>
                </a:cubicBezTo>
                <a:cubicBezTo>
                  <a:pt x="1831" y="807"/>
                  <a:pt x="1828" y="818"/>
                  <a:pt x="1831" y="827"/>
                </a:cubicBezTo>
                <a:cubicBezTo>
                  <a:pt x="1874" y="959"/>
                  <a:pt x="1874" y="959"/>
                  <a:pt x="1874" y="959"/>
                </a:cubicBezTo>
                <a:cubicBezTo>
                  <a:pt x="1877" y="968"/>
                  <a:pt x="1886" y="975"/>
                  <a:pt x="1896" y="975"/>
                </a:cubicBezTo>
                <a:cubicBezTo>
                  <a:pt x="1999" y="972"/>
                  <a:pt x="1999" y="972"/>
                  <a:pt x="1999" y="972"/>
                </a:cubicBezTo>
                <a:cubicBezTo>
                  <a:pt x="2019" y="1007"/>
                  <a:pt x="2043" y="1040"/>
                  <a:pt x="2071" y="1070"/>
                </a:cubicBezTo>
                <a:cubicBezTo>
                  <a:pt x="2036" y="1167"/>
                  <a:pt x="2036" y="1167"/>
                  <a:pt x="2036" y="1167"/>
                </a:cubicBezTo>
                <a:cubicBezTo>
                  <a:pt x="2033" y="1177"/>
                  <a:pt x="2036" y="1188"/>
                  <a:pt x="2044" y="1194"/>
                </a:cubicBezTo>
                <a:cubicBezTo>
                  <a:pt x="2156" y="1275"/>
                  <a:pt x="2156" y="1275"/>
                  <a:pt x="2156" y="1275"/>
                </a:cubicBezTo>
                <a:cubicBezTo>
                  <a:pt x="2164" y="1281"/>
                  <a:pt x="2175" y="1281"/>
                  <a:pt x="2184" y="1274"/>
                </a:cubicBezTo>
                <a:cubicBezTo>
                  <a:pt x="2265" y="1211"/>
                  <a:pt x="2265" y="1211"/>
                  <a:pt x="2265" y="1211"/>
                </a:cubicBezTo>
                <a:cubicBezTo>
                  <a:pt x="2302" y="1228"/>
                  <a:pt x="2341" y="1240"/>
                  <a:pt x="2381" y="1249"/>
                </a:cubicBezTo>
                <a:cubicBezTo>
                  <a:pt x="2410" y="1348"/>
                  <a:pt x="2410" y="1348"/>
                  <a:pt x="2410" y="1348"/>
                </a:cubicBezTo>
                <a:cubicBezTo>
                  <a:pt x="2413" y="1358"/>
                  <a:pt x="2422" y="1364"/>
                  <a:pt x="2432" y="1364"/>
                </a:cubicBezTo>
                <a:cubicBezTo>
                  <a:pt x="2570" y="1364"/>
                  <a:pt x="2570" y="1364"/>
                  <a:pt x="2570" y="1364"/>
                </a:cubicBezTo>
                <a:cubicBezTo>
                  <a:pt x="2580" y="1364"/>
                  <a:pt x="2589" y="1358"/>
                  <a:pt x="2592" y="1348"/>
                </a:cubicBezTo>
                <a:cubicBezTo>
                  <a:pt x="2621" y="1249"/>
                  <a:pt x="2621" y="1249"/>
                  <a:pt x="2621" y="1249"/>
                </a:cubicBezTo>
                <a:cubicBezTo>
                  <a:pt x="2661" y="1240"/>
                  <a:pt x="2700" y="1228"/>
                  <a:pt x="2737" y="1211"/>
                </a:cubicBezTo>
                <a:cubicBezTo>
                  <a:pt x="2819" y="1274"/>
                  <a:pt x="2819" y="1274"/>
                  <a:pt x="2819" y="1274"/>
                </a:cubicBezTo>
                <a:cubicBezTo>
                  <a:pt x="2827" y="1281"/>
                  <a:pt x="2838" y="1281"/>
                  <a:pt x="2846" y="1275"/>
                </a:cubicBezTo>
                <a:cubicBezTo>
                  <a:pt x="2958" y="1194"/>
                  <a:pt x="2958" y="1194"/>
                  <a:pt x="2958" y="1194"/>
                </a:cubicBezTo>
                <a:cubicBezTo>
                  <a:pt x="2966" y="1188"/>
                  <a:pt x="2969" y="1177"/>
                  <a:pt x="2966" y="1167"/>
                </a:cubicBezTo>
                <a:cubicBezTo>
                  <a:pt x="2931" y="1070"/>
                  <a:pt x="2931" y="1070"/>
                  <a:pt x="2931" y="1070"/>
                </a:cubicBezTo>
                <a:cubicBezTo>
                  <a:pt x="2959" y="1040"/>
                  <a:pt x="2983" y="1007"/>
                  <a:pt x="3003" y="972"/>
                </a:cubicBezTo>
                <a:cubicBezTo>
                  <a:pt x="3106" y="975"/>
                  <a:pt x="3106" y="975"/>
                  <a:pt x="3106" y="975"/>
                </a:cubicBezTo>
                <a:cubicBezTo>
                  <a:pt x="3116" y="975"/>
                  <a:pt x="3125" y="968"/>
                  <a:pt x="3128" y="959"/>
                </a:cubicBezTo>
                <a:cubicBezTo>
                  <a:pt x="3171" y="827"/>
                  <a:pt x="3171" y="827"/>
                  <a:pt x="3171" y="827"/>
                </a:cubicBezTo>
                <a:cubicBezTo>
                  <a:pt x="3174" y="818"/>
                  <a:pt x="3171" y="807"/>
                  <a:pt x="3162" y="801"/>
                </a:cubicBezTo>
                <a:close/>
                <a:moveTo>
                  <a:pt x="3090" y="928"/>
                </a:moveTo>
                <a:cubicBezTo>
                  <a:pt x="2990" y="925"/>
                  <a:pt x="2990" y="925"/>
                  <a:pt x="2990" y="925"/>
                </a:cubicBezTo>
                <a:cubicBezTo>
                  <a:pt x="2982" y="926"/>
                  <a:pt x="2974" y="930"/>
                  <a:pt x="2970" y="937"/>
                </a:cubicBezTo>
                <a:cubicBezTo>
                  <a:pt x="2948" y="977"/>
                  <a:pt x="2920" y="1015"/>
                  <a:pt x="2888" y="1049"/>
                </a:cubicBezTo>
                <a:cubicBezTo>
                  <a:pt x="2882" y="1055"/>
                  <a:pt x="2880" y="1064"/>
                  <a:pt x="2883" y="1072"/>
                </a:cubicBezTo>
                <a:cubicBezTo>
                  <a:pt x="2917" y="1166"/>
                  <a:pt x="2917" y="1166"/>
                  <a:pt x="2917" y="1166"/>
                </a:cubicBezTo>
                <a:cubicBezTo>
                  <a:pt x="2833" y="1227"/>
                  <a:pt x="2833" y="1227"/>
                  <a:pt x="2833" y="1227"/>
                </a:cubicBezTo>
                <a:cubicBezTo>
                  <a:pt x="2754" y="1166"/>
                  <a:pt x="2754" y="1166"/>
                  <a:pt x="2754" y="1166"/>
                </a:cubicBezTo>
                <a:cubicBezTo>
                  <a:pt x="2747" y="1161"/>
                  <a:pt x="2738" y="1160"/>
                  <a:pt x="2730" y="1164"/>
                </a:cubicBezTo>
                <a:cubicBezTo>
                  <a:pt x="2689" y="1184"/>
                  <a:pt x="2645" y="1198"/>
                  <a:pt x="2599" y="1206"/>
                </a:cubicBezTo>
                <a:cubicBezTo>
                  <a:pt x="2590" y="1208"/>
                  <a:pt x="2584" y="1214"/>
                  <a:pt x="2581" y="1222"/>
                </a:cubicBezTo>
                <a:cubicBezTo>
                  <a:pt x="2553" y="1318"/>
                  <a:pt x="2553" y="1318"/>
                  <a:pt x="2553" y="1318"/>
                </a:cubicBezTo>
                <a:cubicBezTo>
                  <a:pt x="2449" y="1318"/>
                  <a:pt x="2449" y="1318"/>
                  <a:pt x="2449" y="1318"/>
                </a:cubicBezTo>
                <a:cubicBezTo>
                  <a:pt x="2421" y="1222"/>
                  <a:pt x="2421" y="1222"/>
                  <a:pt x="2421" y="1222"/>
                </a:cubicBezTo>
                <a:cubicBezTo>
                  <a:pt x="2419" y="1214"/>
                  <a:pt x="2412" y="1208"/>
                  <a:pt x="2403" y="1206"/>
                </a:cubicBezTo>
                <a:cubicBezTo>
                  <a:pt x="2358" y="1198"/>
                  <a:pt x="2314" y="1184"/>
                  <a:pt x="2272" y="1164"/>
                </a:cubicBezTo>
                <a:cubicBezTo>
                  <a:pt x="2264" y="1160"/>
                  <a:pt x="2255" y="1161"/>
                  <a:pt x="2248" y="1166"/>
                </a:cubicBezTo>
                <a:cubicBezTo>
                  <a:pt x="2169" y="1227"/>
                  <a:pt x="2169" y="1227"/>
                  <a:pt x="2169" y="1227"/>
                </a:cubicBezTo>
                <a:cubicBezTo>
                  <a:pt x="2085" y="1166"/>
                  <a:pt x="2085" y="1166"/>
                  <a:pt x="2085" y="1166"/>
                </a:cubicBezTo>
                <a:cubicBezTo>
                  <a:pt x="2119" y="1072"/>
                  <a:pt x="2119" y="1072"/>
                  <a:pt x="2119" y="1072"/>
                </a:cubicBezTo>
                <a:cubicBezTo>
                  <a:pt x="2122" y="1064"/>
                  <a:pt x="2120" y="1055"/>
                  <a:pt x="2114" y="1049"/>
                </a:cubicBezTo>
                <a:cubicBezTo>
                  <a:pt x="2082" y="1015"/>
                  <a:pt x="2055" y="977"/>
                  <a:pt x="2033" y="937"/>
                </a:cubicBezTo>
                <a:cubicBezTo>
                  <a:pt x="2028" y="930"/>
                  <a:pt x="2020" y="926"/>
                  <a:pt x="2012" y="925"/>
                </a:cubicBezTo>
                <a:cubicBezTo>
                  <a:pt x="1912" y="928"/>
                  <a:pt x="1912" y="928"/>
                  <a:pt x="1912" y="928"/>
                </a:cubicBezTo>
                <a:cubicBezTo>
                  <a:pt x="1880" y="830"/>
                  <a:pt x="1880" y="830"/>
                  <a:pt x="1880" y="830"/>
                </a:cubicBezTo>
                <a:cubicBezTo>
                  <a:pt x="1962" y="773"/>
                  <a:pt x="1962" y="773"/>
                  <a:pt x="1962" y="773"/>
                </a:cubicBezTo>
                <a:cubicBezTo>
                  <a:pt x="1970" y="768"/>
                  <a:pt x="1973" y="760"/>
                  <a:pt x="1972" y="751"/>
                </a:cubicBezTo>
                <a:cubicBezTo>
                  <a:pt x="1969" y="728"/>
                  <a:pt x="1968" y="704"/>
                  <a:pt x="1968" y="682"/>
                </a:cubicBezTo>
                <a:cubicBezTo>
                  <a:pt x="1968" y="660"/>
                  <a:pt x="1969" y="637"/>
                  <a:pt x="1972" y="613"/>
                </a:cubicBezTo>
                <a:cubicBezTo>
                  <a:pt x="1973" y="605"/>
                  <a:pt x="1969" y="596"/>
                  <a:pt x="1962" y="591"/>
                </a:cubicBezTo>
                <a:cubicBezTo>
                  <a:pt x="1880" y="535"/>
                  <a:pt x="1880" y="535"/>
                  <a:pt x="1880" y="535"/>
                </a:cubicBezTo>
                <a:cubicBezTo>
                  <a:pt x="1912" y="436"/>
                  <a:pt x="1912" y="436"/>
                  <a:pt x="1912" y="436"/>
                </a:cubicBezTo>
                <a:cubicBezTo>
                  <a:pt x="2011" y="439"/>
                  <a:pt x="2011" y="439"/>
                  <a:pt x="2011" y="439"/>
                </a:cubicBezTo>
                <a:cubicBezTo>
                  <a:pt x="2020" y="440"/>
                  <a:pt x="2028" y="435"/>
                  <a:pt x="2032" y="427"/>
                </a:cubicBezTo>
                <a:cubicBezTo>
                  <a:pt x="2054" y="387"/>
                  <a:pt x="2082" y="349"/>
                  <a:pt x="2114" y="315"/>
                </a:cubicBezTo>
                <a:cubicBezTo>
                  <a:pt x="2120" y="309"/>
                  <a:pt x="2122" y="300"/>
                  <a:pt x="2119" y="292"/>
                </a:cubicBezTo>
                <a:cubicBezTo>
                  <a:pt x="2085" y="198"/>
                  <a:pt x="2085" y="198"/>
                  <a:pt x="2085" y="198"/>
                </a:cubicBezTo>
                <a:cubicBezTo>
                  <a:pt x="2169" y="137"/>
                  <a:pt x="2169" y="137"/>
                  <a:pt x="2169" y="137"/>
                </a:cubicBezTo>
                <a:cubicBezTo>
                  <a:pt x="2248" y="198"/>
                  <a:pt x="2248" y="198"/>
                  <a:pt x="2248" y="198"/>
                </a:cubicBezTo>
                <a:cubicBezTo>
                  <a:pt x="2254" y="203"/>
                  <a:pt x="2264" y="204"/>
                  <a:pt x="2272" y="200"/>
                </a:cubicBezTo>
                <a:cubicBezTo>
                  <a:pt x="2313" y="180"/>
                  <a:pt x="2357" y="166"/>
                  <a:pt x="2403" y="158"/>
                </a:cubicBezTo>
                <a:cubicBezTo>
                  <a:pt x="2412" y="156"/>
                  <a:pt x="2419" y="150"/>
                  <a:pt x="2421" y="141"/>
                </a:cubicBezTo>
                <a:cubicBezTo>
                  <a:pt x="2449" y="46"/>
                  <a:pt x="2449" y="46"/>
                  <a:pt x="2449" y="46"/>
                </a:cubicBezTo>
                <a:cubicBezTo>
                  <a:pt x="2553" y="46"/>
                  <a:pt x="2553" y="46"/>
                  <a:pt x="2553" y="46"/>
                </a:cubicBezTo>
                <a:cubicBezTo>
                  <a:pt x="2581" y="141"/>
                  <a:pt x="2581" y="141"/>
                  <a:pt x="2581" y="141"/>
                </a:cubicBezTo>
                <a:cubicBezTo>
                  <a:pt x="2583" y="150"/>
                  <a:pt x="2590" y="156"/>
                  <a:pt x="2599" y="158"/>
                </a:cubicBezTo>
                <a:cubicBezTo>
                  <a:pt x="2645" y="166"/>
                  <a:pt x="2689" y="180"/>
                  <a:pt x="2731" y="200"/>
                </a:cubicBezTo>
                <a:cubicBezTo>
                  <a:pt x="2738" y="204"/>
                  <a:pt x="2748" y="203"/>
                  <a:pt x="2755" y="198"/>
                </a:cubicBezTo>
                <a:cubicBezTo>
                  <a:pt x="2833" y="137"/>
                  <a:pt x="2833" y="137"/>
                  <a:pt x="2833" y="137"/>
                </a:cubicBezTo>
                <a:cubicBezTo>
                  <a:pt x="2917" y="198"/>
                  <a:pt x="2917" y="198"/>
                  <a:pt x="2917" y="198"/>
                </a:cubicBezTo>
                <a:cubicBezTo>
                  <a:pt x="2883" y="292"/>
                  <a:pt x="2883" y="292"/>
                  <a:pt x="2883" y="292"/>
                </a:cubicBezTo>
                <a:cubicBezTo>
                  <a:pt x="2881" y="300"/>
                  <a:pt x="2882" y="309"/>
                  <a:pt x="2888" y="315"/>
                </a:cubicBezTo>
                <a:cubicBezTo>
                  <a:pt x="2921" y="349"/>
                  <a:pt x="2948" y="387"/>
                  <a:pt x="2970" y="427"/>
                </a:cubicBezTo>
                <a:cubicBezTo>
                  <a:pt x="2974" y="435"/>
                  <a:pt x="2982" y="440"/>
                  <a:pt x="2991" y="439"/>
                </a:cubicBezTo>
                <a:cubicBezTo>
                  <a:pt x="3090" y="436"/>
                  <a:pt x="3090" y="436"/>
                  <a:pt x="3090" y="436"/>
                </a:cubicBezTo>
                <a:cubicBezTo>
                  <a:pt x="3122" y="535"/>
                  <a:pt x="3122" y="535"/>
                  <a:pt x="3122" y="535"/>
                </a:cubicBezTo>
                <a:cubicBezTo>
                  <a:pt x="3040" y="591"/>
                  <a:pt x="3040" y="591"/>
                  <a:pt x="3040" y="591"/>
                </a:cubicBezTo>
                <a:cubicBezTo>
                  <a:pt x="3033" y="596"/>
                  <a:pt x="3029" y="605"/>
                  <a:pt x="3030" y="613"/>
                </a:cubicBezTo>
                <a:cubicBezTo>
                  <a:pt x="3033" y="637"/>
                  <a:pt x="3035" y="660"/>
                  <a:pt x="3035" y="682"/>
                </a:cubicBezTo>
                <a:cubicBezTo>
                  <a:pt x="3035" y="704"/>
                  <a:pt x="3033" y="728"/>
                  <a:pt x="3030" y="751"/>
                </a:cubicBezTo>
                <a:cubicBezTo>
                  <a:pt x="3029" y="760"/>
                  <a:pt x="3033" y="768"/>
                  <a:pt x="3040" y="773"/>
                </a:cubicBezTo>
                <a:cubicBezTo>
                  <a:pt x="3122" y="830"/>
                  <a:pt x="3122" y="830"/>
                  <a:pt x="3122" y="830"/>
                </a:cubicBezTo>
                <a:lnTo>
                  <a:pt x="3090" y="928"/>
                </a:lnTo>
                <a:close/>
                <a:moveTo>
                  <a:pt x="2501" y="308"/>
                </a:moveTo>
                <a:cubicBezTo>
                  <a:pt x="2295" y="308"/>
                  <a:pt x="2127" y="476"/>
                  <a:pt x="2127" y="682"/>
                </a:cubicBezTo>
                <a:cubicBezTo>
                  <a:pt x="2127" y="888"/>
                  <a:pt x="2295" y="1056"/>
                  <a:pt x="2501" y="1056"/>
                </a:cubicBezTo>
                <a:cubicBezTo>
                  <a:pt x="2707" y="1056"/>
                  <a:pt x="2875" y="888"/>
                  <a:pt x="2875" y="682"/>
                </a:cubicBezTo>
                <a:cubicBezTo>
                  <a:pt x="2875" y="476"/>
                  <a:pt x="2707" y="308"/>
                  <a:pt x="2501" y="308"/>
                </a:cubicBezTo>
                <a:close/>
                <a:moveTo>
                  <a:pt x="2501" y="1009"/>
                </a:moveTo>
                <a:cubicBezTo>
                  <a:pt x="2321" y="1009"/>
                  <a:pt x="2174" y="863"/>
                  <a:pt x="2174" y="682"/>
                </a:cubicBezTo>
                <a:cubicBezTo>
                  <a:pt x="2174" y="501"/>
                  <a:pt x="2321" y="354"/>
                  <a:pt x="2501" y="354"/>
                </a:cubicBezTo>
                <a:cubicBezTo>
                  <a:pt x="2682" y="354"/>
                  <a:pt x="2829" y="501"/>
                  <a:pt x="2829" y="682"/>
                </a:cubicBezTo>
                <a:cubicBezTo>
                  <a:pt x="2829" y="863"/>
                  <a:pt x="2682" y="1009"/>
                  <a:pt x="2501" y="1009"/>
                </a:cubicBezTo>
                <a:close/>
              </a:path>
            </a:pathLst>
          </a:custGeom>
          <a:solidFill>
            <a:schemeClr val="lt1"/>
          </a:solidFill>
          <a:ln>
            <a:noFill/>
          </a:ln>
        </p:spPr>
        <p:style>
          <a:lnRef idx="0"/>
          <a:fillRef idx="0"/>
          <a:effectRef idx="0"/>
          <a:fontRef idx="minor"/>
        </p:style>
      </p:sp>
      <p:sp>
        <p:nvSpPr>
          <p:cNvPr id="301" name="CustomShape 24"/>
          <p:cNvSpPr/>
          <p:nvPr/>
        </p:nvSpPr>
        <p:spPr>
          <a:xfrm>
            <a:off x="15109200" y="6741000"/>
            <a:ext cx="1598400" cy="1632960"/>
          </a:xfrm>
          <a:custGeom>
            <a:avLst/>
            <a:gdLst/>
            <a:ahLst/>
            <a:rect l="l" t="t" r="r" b="b"/>
            <a:pathLst>
              <a:path w="1481" h="1519">
                <a:moveTo>
                  <a:pt x="460" y="651"/>
                </a:moveTo>
                <a:cubicBezTo>
                  <a:pt x="454" y="647"/>
                  <a:pt x="452" y="637"/>
                  <a:pt x="457" y="630"/>
                </a:cubicBezTo>
                <a:cubicBezTo>
                  <a:pt x="462" y="623"/>
                  <a:pt x="471" y="622"/>
                  <a:pt x="478" y="627"/>
                </a:cubicBezTo>
                <a:cubicBezTo>
                  <a:pt x="565" y="689"/>
                  <a:pt x="565" y="689"/>
                  <a:pt x="565" y="689"/>
                </a:cubicBezTo>
                <a:cubicBezTo>
                  <a:pt x="709" y="504"/>
                  <a:pt x="709" y="504"/>
                  <a:pt x="709" y="504"/>
                </a:cubicBezTo>
                <a:cubicBezTo>
                  <a:pt x="714" y="497"/>
                  <a:pt x="724" y="496"/>
                  <a:pt x="730" y="501"/>
                </a:cubicBezTo>
                <a:cubicBezTo>
                  <a:pt x="737" y="506"/>
                  <a:pt x="738" y="516"/>
                  <a:pt x="733" y="522"/>
                </a:cubicBezTo>
                <a:cubicBezTo>
                  <a:pt x="580" y="719"/>
                  <a:pt x="580" y="719"/>
                  <a:pt x="580" y="719"/>
                </a:cubicBezTo>
                <a:cubicBezTo>
                  <a:pt x="578" y="723"/>
                  <a:pt x="573" y="725"/>
                  <a:pt x="569" y="725"/>
                </a:cubicBezTo>
                <a:cubicBezTo>
                  <a:pt x="565" y="725"/>
                  <a:pt x="562" y="724"/>
                  <a:pt x="560" y="722"/>
                </a:cubicBezTo>
                <a:lnTo>
                  <a:pt x="460" y="651"/>
                </a:lnTo>
                <a:close/>
                <a:moveTo>
                  <a:pt x="435" y="796"/>
                </a:moveTo>
                <a:cubicBezTo>
                  <a:pt x="340" y="701"/>
                  <a:pt x="340" y="547"/>
                  <a:pt x="435" y="452"/>
                </a:cubicBezTo>
                <a:cubicBezTo>
                  <a:pt x="530" y="357"/>
                  <a:pt x="684" y="357"/>
                  <a:pt x="779" y="452"/>
                </a:cubicBezTo>
                <a:cubicBezTo>
                  <a:pt x="874" y="547"/>
                  <a:pt x="874" y="701"/>
                  <a:pt x="779" y="796"/>
                </a:cubicBezTo>
                <a:cubicBezTo>
                  <a:pt x="732" y="843"/>
                  <a:pt x="669" y="867"/>
                  <a:pt x="607" y="867"/>
                </a:cubicBezTo>
                <a:cubicBezTo>
                  <a:pt x="545" y="867"/>
                  <a:pt x="483" y="843"/>
                  <a:pt x="435" y="796"/>
                </a:cubicBezTo>
                <a:close/>
                <a:moveTo>
                  <a:pt x="457" y="775"/>
                </a:moveTo>
                <a:cubicBezTo>
                  <a:pt x="540" y="858"/>
                  <a:pt x="675" y="857"/>
                  <a:pt x="758" y="775"/>
                </a:cubicBezTo>
                <a:cubicBezTo>
                  <a:pt x="841" y="692"/>
                  <a:pt x="841" y="556"/>
                  <a:pt x="758" y="473"/>
                </a:cubicBezTo>
                <a:cubicBezTo>
                  <a:pt x="716" y="432"/>
                  <a:pt x="662" y="411"/>
                  <a:pt x="607" y="411"/>
                </a:cubicBezTo>
                <a:cubicBezTo>
                  <a:pt x="553" y="411"/>
                  <a:pt x="498" y="432"/>
                  <a:pt x="457" y="473"/>
                </a:cubicBezTo>
                <a:cubicBezTo>
                  <a:pt x="374" y="556"/>
                  <a:pt x="374" y="692"/>
                  <a:pt x="457" y="775"/>
                </a:cubicBezTo>
                <a:close/>
                <a:moveTo>
                  <a:pt x="406" y="928"/>
                </a:moveTo>
                <a:cubicBezTo>
                  <a:pt x="128" y="1206"/>
                  <a:pt x="128" y="1206"/>
                  <a:pt x="128" y="1206"/>
                </a:cubicBezTo>
                <a:cubicBezTo>
                  <a:pt x="115" y="1219"/>
                  <a:pt x="98" y="1226"/>
                  <a:pt x="80" y="1226"/>
                </a:cubicBezTo>
                <a:cubicBezTo>
                  <a:pt x="62" y="1226"/>
                  <a:pt x="45" y="1219"/>
                  <a:pt x="33" y="1206"/>
                </a:cubicBezTo>
                <a:cubicBezTo>
                  <a:pt x="26" y="1200"/>
                  <a:pt x="26" y="1200"/>
                  <a:pt x="26" y="1200"/>
                </a:cubicBezTo>
                <a:cubicBezTo>
                  <a:pt x="0" y="1173"/>
                  <a:pt x="0" y="1130"/>
                  <a:pt x="26" y="1104"/>
                </a:cubicBezTo>
                <a:cubicBezTo>
                  <a:pt x="304" y="826"/>
                  <a:pt x="304" y="826"/>
                  <a:pt x="304" y="826"/>
                </a:cubicBezTo>
                <a:cubicBezTo>
                  <a:pt x="303" y="825"/>
                  <a:pt x="303" y="825"/>
                  <a:pt x="303" y="825"/>
                </a:cubicBezTo>
                <a:cubicBezTo>
                  <a:pt x="291" y="813"/>
                  <a:pt x="291" y="792"/>
                  <a:pt x="303" y="779"/>
                </a:cubicBezTo>
                <a:cubicBezTo>
                  <a:pt x="334" y="748"/>
                  <a:pt x="334" y="748"/>
                  <a:pt x="334" y="748"/>
                </a:cubicBezTo>
                <a:cubicBezTo>
                  <a:pt x="332" y="744"/>
                  <a:pt x="330" y="739"/>
                  <a:pt x="328" y="734"/>
                </a:cubicBezTo>
                <a:cubicBezTo>
                  <a:pt x="284" y="623"/>
                  <a:pt x="310" y="496"/>
                  <a:pt x="395" y="412"/>
                </a:cubicBezTo>
                <a:cubicBezTo>
                  <a:pt x="512" y="295"/>
                  <a:pt x="702" y="295"/>
                  <a:pt x="819" y="412"/>
                </a:cubicBezTo>
                <a:cubicBezTo>
                  <a:pt x="936" y="529"/>
                  <a:pt x="936" y="719"/>
                  <a:pt x="819" y="836"/>
                </a:cubicBezTo>
                <a:cubicBezTo>
                  <a:pt x="762" y="894"/>
                  <a:pt x="685" y="924"/>
                  <a:pt x="607" y="924"/>
                </a:cubicBezTo>
                <a:cubicBezTo>
                  <a:pt x="570" y="924"/>
                  <a:pt x="533" y="917"/>
                  <a:pt x="497" y="903"/>
                </a:cubicBezTo>
                <a:cubicBezTo>
                  <a:pt x="492" y="901"/>
                  <a:pt x="487" y="899"/>
                  <a:pt x="482" y="896"/>
                </a:cubicBezTo>
                <a:cubicBezTo>
                  <a:pt x="451" y="927"/>
                  <a:pt x="451" y="927"/>
                  <a:pt x="451" y="927"/>
                </a:cubicBezTo>
                <a:cubicBezTo>
                  <a:pt x="445" y="934"/>
                  <a:pt x="437" y="937"/>
                  <a:pt x="428" y="937"/>
                </a:cubicBezTo>
                <a:cubicBezTo>
                  <a:pt x="420" y="937"/>
                  <a:pt x="412" y="934"/>
                  <a:pt x="406" y="928"/>
                </a:cubicBezTo>
                <a:close/>
                <a:moveTo>
                  <a:pt x="356" y="723"/>
                </a:moveTo>
                <a:cubicBezTo>
                  <a:pt x="359" y="731"/>
                  <a:pt x="362" y="738"/>
                  <a:pt x="366" y="745"/>
                </a:cubicBezTo>
                <a:cubicBezTo>
                  <a:pt x="366" y="745"/>
                  <a:pt x="366" y="745"/>
                  <a:pt x="366" y="745"/>
                </a:cubicBezTo>
                <a:cubicBezTo>
                  <a:pt x="375" y="763"/>
                  <a:pt x="386" y="780"/>
                  <a:pt x="399" y="796"/>
                </a:cubicBezTo>
                <a:cubicBezTo>
                  <a:pt x="405" y="802"/>
                  <a:pt x="410" y="809"/>
                  <a:pt x="416" y="815"/>
                </a:cubicBezTo>
                <a:cubicBezTo>
                  <a:pt x="437" y="835"/>
                  <a:pt x="460" y="852"/>
                  <a:pt x="486" y="865"/>
                </a:cubicBezTo>
                <a:cubicBezTo>
                  <a:pt x="493" y="869"/>
                  <a:pt x="500" y="872"/>
                  <a:pt x="508" y="875"/>
                </a:cubicBezTo>
                <a:cubicBezTo>
                  <a:pt x="608" y="915"/>
                  <a:pt x="722" y="891"/>
                  <a:pt x="798" y="815"/>
                </a:cubicBezTo>
                <a:cubicBezTo>
                  <a:pt x="903" y="710"/>
                  <a:pt x="903" y="538"/>
                  <a:pt x="798" y="433"/>
                </a:cubicBezTo>
                <a:cubicBezTo>
                  <a:pt x="745" y="381"/>
                  <a:pt x="676" y="354"/>
                  <a:pt x="607" y="354"/>
                </a:cubicBezTo>
                <a:cubicBezTo>
                  <a:pt x="538" y="354"/>
                  <a:pt x="469" y="381"/>
                  <a:pt x="416" y="433"/>
                </a:cubicBezTo>
                <a:cubicBezTo>
                  <a:pt x="340" y="509"/>
                  <a:pt x="317" y="623"/>
                  <a:pt x="356" y="723"/>
                </a:cubicBezTo>
                <a:close/>
                <a:moveTo>
                  <a:pt x="325" y="804"/>
                </a:moveTo>
                <a:cubicBezTo>
                  <a:pt x="325" y="804"/>
                  <a:pt x="325" y="804"/>
                  <a:pt x="325" y="804"/>
                </a:cubicBezTo>
                <a:cubicBezTo>
                  <a:pt x="427" y="906"/>
                  <a:pt x="427" y="906"/>
                  <a:pt x="427" y="906"/>
                </a:cubicBezTo>
                <a:cubicBezTo>
                  <a:pt x="428" y="907"/>
                  <a:pt x="429" y="907"/>
                  <a:pt x="430" y="906"/>
                </a:cubicBezTo>
                <a:cubicBezTo>
                  <a:pt x="454" y="882"/>
                  <a:pt x="454" y="882"/>
                  <a:pt x="454" y="882"/>
                </a:cubicBezTo>
                <a:cubicBezTo>
                  <a:pt x="453" y="882"/>
                  <a:pt x="453" y="882"/>
                  <a:pt x="453" y="881"/>
                </a:cubicBezTo>
                <a:cubicBezTo>
                  <a:pt x="443" y="876"/>
                  <a:pt x="434" y="869"/>
                  <a:pt x="426" y="863"/>
                </a:cubicBezTo>
                <a:cubicBezTo>
                  <a:pt x="424" y="861"/>
                  <a:pt x="422" y="860"/>
                  <a:pt x="420" y="858"/>
                </a:cubicBezTo>
                <a:cubicBezTo>
                  <a:pt x="411" y="851"/>
                  <a:pt x="403" y="844"/>
                  <a:pt x="395" y="836"/>
                </a:cubicBezTo>
                <a:cubicBezTo>
                  <a:pt x="387" y="828"/>
                  <a:pt x="380" y="820"/>
                  <a:pt x="373" y="811"/>
                </a:cubicBezTo>
                <a:cubicBezTo>
                  <a:pt x="371" y="809"/>
                  <a:pt x="369" y="807"/>
                  <a:pt x="368" y="805"/>
                </a:cubicBezTo>
                <a:cubicBezTo>
                  <a:pt x="361" y="796"/>
                  <a:pt x="355" y="787"/>
                  <a:pt x="349" y="778"/>
                </a:cubicBezTo>
                <a:cubicBezTo>
                  <a:pt x="349" y="777"/>
                  <a:pt x="349" y="777"/>
                  <a:pt x="349" y="777"/>
                </a:cubicBezTo>
                <a:cubicBezTo>
                  <a:pt x="325" y="801"/>
                  <a:pt x="325" y="801"/>
                  <a:pt x="325" y="801"/>
                </a:cubicBezTo>
                <a:cubicBezTo>
                  <a:pt x="324" y="802"/>
                  <a:pt x="324" y="803"/>
                  <a:pt x="325" y="804"/>
                </a:cubicBezTo>
                <a:close/>
                <a:moveTo>
                  <a:pt x="384" y="906"/>
                </a:moveTo>
                <a:cubicBezTo>
                  <a:pt x="325" y="847"/>
                  <a:pt x="325" y="847"/>
                  <a:pt x="325" y="847"/>
                </a:cubicBezTo>
                <a:cubicBezTo>
                  <a:pt x="47" y="1126"/>
                  <a:pt x="47" y="1126"/>
                  <a:pt x="47" y="1126"/>
                </a:cubicBezTo>
                <a:cubicBezTo>
                  <a:pt x="40" y="1133"/>
                  <a:pt x="36" y="1142"/>
                  <a:pt x="36" y="1152"/>
                </a:cubicBezTo>
                <a:cubicBezTo>
                  <a:pt x="36" y="1162"/>
                  <a:pt x="40" y="1171"/>
                  <a:pt x="47" y="1178"/>
                </a:cubicBezTo>
                <a:cubicBezTo>
                  <a:pt x="54" y="1185"/>
                  <a:pt x="54" y="1185"/>
                  <a:pt x="54" y="1185"/>
                </a:cubicBezTo>
                <a:cubicBezTo>
                  <a:pt x="68" y="1199"/>
                  <a:pt x="92" y="1199"/>
                  <a:pt x="106" y="1185"/>
                </a:cubicBezTo>
                <a:lnTo>
                  <a:pt x="384" y="906"/>
                </a:lnTo>
                <a:close/>
                <a:moveTo>
                  <a:pt x="1481" y="259"/>
                </a:moveTo>
                <a:cubicBezTo>
                  <a:pt x="1481" y="1453"/>
                  <a:pt x="1481" y="1453"/>
                  <a:pt x="1481" y="1453"/>
                </a:cubicBezTo>
                <a:cubicBezTo>
                  <a:pt x="1481" y="1489"/>
                  <a:pt x="1452" y="1519"/>
                  <a:pt x="1416" y="1519"/>
                </a:cubicBezTo>
                <a:cubicBezTo>
                  <a:pt x="552" y="1519"/>
                  <a:pt x="552" y="1519"/>
                  <a:pt x="552" y="1519"/>
                </a:cubicBezTo>
                <a:cubicBezTo>
                  <a:pt x="516" y="1519"/>
                  <a:pt x="487" y="1489"/>
                  <a:pt x="487" y="1453"/>
                </a:cubicBezTo>
                <a:cubicBezTo>
                  <a:pt x="487" y="1421"/>
                  <a:pt x="487" y="1421"/>
                  <a:pt x="487" y="1421"/>
                </a:cubicBezTo>
                <a:cubicBezTo>
                  <a:pt x="429" y="1421"/>
                  <a:pt x="429" y="1421"/>
                  <a:pt x="429" y="1421"/>
                </a:cubicBezTo>
                <a:cubicBezTo>
                  <a:pt x="392" y="1421"/>
                  <a:pt x="363" y="1392"/>
                  <a:pt x="363" y="1356"/>
                </a:cubicBezTo>
                <a:cubicBezTo>
                  <a:pt x="363" y="1032"/>
                  <a:pt x="363" y="1032"/>
                  <a:pt x="363" y="1032"/>
                </a:cubicBezTo>
                <a:cubicBezTo>
                  <a:pt x="363" y="1024"/>
                  <a:pt x="370" y="1017"/>
                  <a:pt x="378" y="1017"/>
                </a:cubicBezTo>
                <a:cubicBezTo>
                  <a:pt x="386" y="1017"/>
                  <a:pt x="393" y="1024"/>
                  <a:pt x="393" y="1032"/>
                </a:cubicBezTo>
                <a:cubicBezTo>
                  <a:pt x="393" y="1356"/>
                  <a:pt x="393" y="1356"/>
                  <a:pt x="393" y="1356"/>
                </a:cubicBezTo>
                <a:cubicBezTo>
                  <a:pt x="393" y="1375"/>
                  <a:pt x="409" y="1391"/>
                  <a:pt x="429" y="1391"/>
                </a:cubicBezTo>
                <a:cubicBezTo>
                  <a:pt x="502" y="1391"/>
                  <a:pt x="502" y="1391"/>
                  <a:pt x="502" y="1391"/>
                </a:cubicBezTo>
                <a:cubicBezTo>
                  <a:pt x="1318" y="1391"/>
                  <a:pt x="1318" y="1391"/>
                  <a:pt x="1318" y="1391"/>
                </a:cubicBezTo>
                <a:cubicBezTo>
                  <a:pt x="1337" y="1391"/>
                  <a:pt x="1353" y="1375"/>
                  <a:pt x="1353" y="1356"/>
                </a:cubicBezTo>
                <a:cubicBezTo>
                  <a:pt x="1353" y="209"/>
                  <a:pt x="1353" y="209"/>
                  <a:pt x="1353" y="209"/>
                </a:cubicBezTo>
                <a:cubicBezTo>
                  <a:pt x="1353" y="136"/>
                  <a:pt x="1353" y="136"/>
                  <a:pt x="1353" y="136"/>
                </a:cubicBezTo>
                <a:cubicBezTo>
                  <a:pt x="1353" y="117"/>
                  <a:pt x="1337" y="101"/>
                  <a:pt x="1318" y="101"/>
                </a:cubicBezTo>
                <a:cubicBezTo>
                  <a:pt x="1201" y="101"/>
                  <a:pt x="1201" y="101"/>
                  <a:pt x="1201" y="101"/>
                </a:cubicBezTo>
                <a:cubicBezTo>
                  <a:pt x="1201" y="141"/>
                  <a:pt x="1201" y="141"/>
                  <a:pt x="1201" y="141"/>
                </a:cubicBezTo>
                <a:cubicBezTo>
                  <a:pt x="1201" y="149"/>
                  <a:pt x="1194" y="156"/>
                  <a:pt x="1186" y="156"/>
                </a:cubicBezTo>
                <a:cubicBezTo>
                  <a:pt x="1177" y="156"/>
                  <a:pt x="1171" y="149"/>
                  <a:pt x="1171" y="141"/>
                </a:cubicBezTo>
                <a:cubicBezTo>
                  <a:pt x="1171" y="101"/>
                  <a:pt x="1171" y="101"/>
                  <a:pt x="1171" y="101"/>
                </a:cubicBezTo>
                <a:cubicBezTo>
                  <a:pt x="1093" y="101"/>
                  <a:pt x="1093" y="101"/>
                  <a:pt x="1093" y="101"/>
                </a:cubicBezTo>
                <a:cubicBezTo>
                  <a:pt x="1093" y="141"/>
                  <a:pt x="1093" y="141"/>
                  <a:pt x="1093" y="141"/>
                </a:cubicBezTo>
                <a:cubicBezTo>
                  <a:pt x="1093" y="149"/>
                  <a:pt x="1086" y="156"/>
                  <a:pt x="1078" y="156"/>
                </a:cubicBezTo>
                <a:cubicBezTo>
                  <a:pt x="1070" y="156"/>
                  <a:pt x="1063" y="149"/>
                  <a:pt x="1063" y="141"/>
                </a:cubicBezTo>
                <a:cubicBezTo>
                  <a:pt x="1063" y="101"/>
                  <a:pt x="1063" y="101"/>
                  <a:pt x="1063" y="101"/>
                </a:cubicBezTo>
                <a:cubicBezTo>
                  <a:pt x="986" y="101"/>
                  <a:pt x="986" y="101"/>
                  <a:pt x="986" y="101"/>
                </a:cubicBezTo>
                <a:cubicBezTo>
                  <a:pt x="986" y="141"/>
                  <a:pt x="986" y="141"/>
                  <a:pt x="986" y="141"/>
                </a:cubicBezTo>
                <a:cubicBezTo>
                  <a:pt x="986" y="149"/>
                  <a:pt x="979" y="156"/>
                  <a:pt x="970" y="156"/>
                </a:cubicBezTo>
                <a:cubicBezTo>
                  <a:pt x="962" y="156"/>
                  <a:pt x="955" y="149"/>
                  <a:pt x="955" y="141"/>
                </a:cubicBezTo>
                <a:cubicBezTo>
                  <a:pt x="955" y="101"/>
                  <a:pt x="955" y="101"/>
                  <a:pt x="955" y="101"/>
                </a:cubicBezTo>
                <a:cubicBezTo>
                  <a:pt x="878" y="101"/>
                  <a:pt x="878" y="101"/>
                  <a:pt x="878" y="101"/>
                </a:cubicBezTo>
                <a:cubicBezTo>
                  <a:pt x="878" y="141"/>
                  <a:pt x="878" y="141"/>
                  <a:pt x="878" y="141"/>
                </a:cubicBezTo>
                <a:cubicBezTo>
                  <a:pt x="878" y="149"/>
                  <a:pt x="871" y="156"/>
                  <a:pt x="863" y="156"/>
                </a:cubicBezTo>
                <a:cubicBezTo>
                  <a:pt x="855" y="156"/>
                  <a:pt x="848" y="149"/>
                  <a:pt x="848" y="141"/>
                </a:cubicBezTo>
                <a:cubicBezTo>
                  <a:pt x="848" y="101"/>
                  <a:pt x="848" y="101"/>
                  <a:pt x="848" y="101"/>
                </a:cubicBezTo>
                <a:cubicBezTo>
                  <a:pt x="770" y="101"/>
                  <a:pt x="770" y="101"/>
                  <a:pt x="770" y="101"/>
                </a:cubicBezTo>
                <a:cubicBezTo>
                  <a:pt x="770" y="141"/>
                  <a:pt x="770" y="141"/>
                  <a:pt x="770" y="141"/>
                </a:cubicBezTo>
                <a:cubicBezTo>
                  <a:pt x="770" y="149"/>
                  <a:pt x="764" y="156"/>
                  <a:pt x="755" y="156"/>
                </a:cubicBezTo>
                <a:cubicBezTo>
                  <a:pt x="747" y="156"/>
                  <a:pt x="740" y="149"/>
                  <a:pt x="740" y="141"/>
                </a:cubicBezTo>
                <a:cubicBezTo>
                  <a:pt x="740" y="101"/>
                  <a:pt x="740" y="101"/>
                  <a:pt x="740" y="101"/>
                </a:cubicBezTo>
                <a:cubicBezTo>
                  <a:pt x="663" y="101"/>
                  <a:pt x="663" y="101"/>
                  <a:pt x="663" y="101"/>
                </a:cubicBezTo>
                <a:cubicBezTo>
                  <a:pt x="663" y="141"/>
                  <a:pt x="663" y="141"/>
                  <a:pt x="663" y="141"/>
                </a:cubicBezTo>
                <a:cubicBezTo>
                  <a:pt x="663" y="149"/>
                  <a:pt x="656" y="156"/>
                  <a:pt x="648" y="156"/>
                </a:cubicBezTo>
                <a:cubicBezTo>
                  <a:pt x="639" y="156"/>
                  <a:pt x="633" y="149"/>
                  <a:pt x="633" y="141"/>
                </a:cubicBezTo>
                <a:cubicBezTo>
                  <a:pt x="633" y="101"/>
                  <a:pt x="633" y="101"/>
                  <a:pt x="633" y="101"/>
                </a:cubicBezTo>
                <a:cubicBezTo>
                  <a:pt x="555" y="101"/>
                  <a:pt x="555" y="101"/>
                  <a:pt x="555" y="101"/>
                </a:cubicBezTo>
                <a:cubicBezTo>
                  <a:pt x="555" y="141"/>
                  <a:pt x="555" y="141"/>
                  <a:pt x="555" y="141"/>
                </a:cubicBezTo>
                <a:cubicBezTo>
                  <a:pt x="555" y="149"/>
                  <a:pt x="548" y="156"/>
                  <a:pt x="540" y="156"/>
                </a:cubicBezTo>
                <a:cubicBezTo>
                  <a:pt x="532" y="156"/>
                  <a:pt x="525" y="149"/>
                  <a:pt x="525" y="141"/>
                </a:cubicBezTo>
                <a:cubicBezTo>
                  <a:pt x="525" y="101"/>
                  <a:pt x="525" y="101"/>
                  <a:pt x="525" y="101"/>
                </a:cubicBezTo>
                <a:cubicBezTo>
                  <a:pt x="429" y="101"/>
                  <a:pt x="429" y="101"/>
                  <a:pt x="429" y="101"/>
                </a:cubicBezTo>
                <a:cubicBezTo>
                  <a:pt x="409" y="101"/>
                  <a:pt x="393" y="117"/>
                  <a:pt x="393" y="136"/>
                </a:cubicBezTo>
                <a:cubicBezTo>
                  <a:pt x="393" y="339"/>
                  <a:pt x="393" y="339"/>
                  <a:pt x="393" y="339"/>
                </a:cubicBezTo>
                <a:cubicBezTo>
                  <a:pt x="393" y="348"/>
                  <a:pt x="386" y="354"/>
                  <a:pt x="378" y="354"/>
                </a:cubicBezTo>
                <a:cubicBezTo>
                  <a:pt x="370" y="354"/>
                  <a:pt x="363" y="348"/>
                  <a:pt x="363" y="339"/>
                </a:cubicBezTo>
                <a:cubicBezTo>
                  <a:pt x="363" y="136"/>
                  <a:pt x="363" y="136"/>
                  <a:pt x="363" y="136"/>
                </a:cubicBezTo>
                <a:cubicBezTo>
                  <a:pt x="363" y="100"/>
                  <a:pt x="392" y="71"/>
                  <a:pt x="429" y="71"/>
                </a:cubicBezTo>
                <a:cubicBezTo>
                  <a:pt x="525" y="71"/>
                  <a:pt x="525" y="71"/>
                  <a:pt x="525" y="71"/>
                </a:cubicBezTo>
                <a:cubicBezTo>
                  <a:pt x="525" y="15"/>
                  <a:pt x="525" y="15"/>
                  <a:pt x="525" y="15"/>
                </a:cubicBezTo>
                <a:cubicBezTo>
                  <a:pt x="525" y="6"/>
                  <a:pt x="532" y="0"/>
                  <a:pt x="540" y="0"/>
                </a:cubicBezTo>
                <a:cubicBezTo>
                  <a:pt x="548" y="0"/>
                  <a:pt x="555" y="6"/>
                  <a:pt x="555" y="15"/>
                </a:cubicBezTo>
                <a:cubicBezTo>
                  <a:pt x="555" y="71"/>
                  <a:pt x="555" y="71"/>
                  <a:pt x="555" y="71"/>
                </a:cubicBezTo>
                <a:cubicBezTo>
                  <a:pt x="633" y="71"/>
                  <a:pt x="633" y="71"/>
                  <a:pt x="633" y="71"/>
                </a:cubicBezTo>
                <a:cubicBezTo>
                  <a:pt x="633" y="15"/>
                  <a:pt x="633" y="15"/>
                  <a:pt x="633" y="15"/>
                </a:cubicBezTo>
                <a:cubicBezTo>
                  <a:pt x="633" y="6"/>
                  <a:pt x="639" y="0"/>
                  <a:pt x="648" y="0"/>
                </a:cubicBezTo>
                <a:cubicBezTo>
                  <a:pt x="656" y="0"/>
                  <a:pt x="663" y="6"/>
                  <a:pt x="663" y="15"/>
                </a:cubicBezTo>
                <a:cubicBezTo>
                  <a:pt x="663" y="71"/>
                  <a:pt x="663" y="71"/>
                  <a:pt x="663" y="71"/>
                </a:cubicBezTo>
                <a:cubicBezTo>
                  <a:pt x="740" y="71"/>
                  <a:pt x="740" y="71"/>
                  <a:pt x="740" y="71"/>
                </a:cubicBezTo>
                <a:cubicBezTo>
                  <a:pt x="740" y="15"/>
                  <a:pt x="740" y="15"/>
                  <a:pt x="740" y="15"/>
                </a:cubicBezTo>
                <a:cubicBezTo>
                  <a:pt x="740" y="6"/>
                  <a:pt x="747" y="0"/>
                  <a:pt x="755" y="0"/>
                </a:cubicBezTo>
                <a:cubicBezTo>
                  <a:pt x="764" y="0"/>
                  <a:pt x="770" y="6"/>
                  <a:pt x="770" y="15"/>
                </a:cubicBezTo>
                <a:cubicBezTo>
                  <a:pt x="770" y="71"/>
                  <a:pt x="770" y="71"/>
                  <a:pt x="770" y="71"/>
                </a:cubicBezTo>
                <a:cubicBezTo>
                  <a:pt x="848" y="71"/>
                  <a:pt x="848" y="71"/>
                  <a:pt x="848" y="71"/>
                </a:cubicBezTo>
                <a:cubicBezTo>
                  <a:pt x="848" y="15"/>
                  <a:pt x="848" y="15"/>
                  <a:pt x="848" y="15"/>
                </a:cubicBezTo>
                <a:cubicBezTo>
                  <a:pt x="848" y="6"/>
                  <a:pt x="855" y="0"/>
                  <a:pt x="863" y="0"/>
                </a:cubicBezTo>
                <a:cubicBezTo>
                  <a:pt x="871" y="0"/>
                  <a:pt x="878" y="6"/>
                  <a:pt x="878" y="15"/>
                </a:cubicBezTo>
                <a:cubicBezTo>
                  <a:pt x="878" y="71"/>
                  <a:pt x="878" y="71"/>
                  <a:pt x="878" y="71"/>
                </a:cubicBezTo>
                <a:cubicBezTo>
                  <a:pt x="955" y="71"/>
                  <a:pt x="955" y="71"/>
                  <a:pt x="955" y="71"/>
                </a:cubicBezTo>
                <a:cubicBezTo>
                  <a:pt x="955" y="15"/>
                  <a:pt x="955" y="15"/>
                  <a:pt x="955" y="15"/>
                </a:cubicBezTo>
                <a:cubicBezTo>
                  <a:pt x="955" y="6"/>
                  <a:pt x="962" y="0"/>
                  <a:pt x="970" y="0"/>
                </a:cubicBezTo>
                <a:cubicBezTo>
                  <a:pt x="979" y="0"/>
                  <a:pt x="986" y="6"/>
                  <a:pt x="986" y="15"/>
                </a:cubicBezTo>
                <a:cubicBezTo>
                  <a:pt x="986" y="71"/>
                  <a:pt x="986" y="71"/>
                  <a:pt x="986" y="71"/>
                </a:cubicBezTo>
                <a:cubicBezTo>
                  <a:pt x="1063" y="71"/>
                  <a:pt x="1063" y="71"/>
                  <a:pt x="1063" y="71"/>
                </a:cubicBezTo>
                <a:cubicBezTo>
                  <a:pt x="1063" y="15"/>
                  <a:pt x="1063" y="15"/>
                  <a:pt x="1063" y="15"/>
                </a:cubicBezTo>
                <a:cubicBezTo>
                  <a:pt x="1063" y="6"/>
                  <a:pt x="1070" y="0"/>
                  <a:pt x="1078" y="0"/>
                </a:cubicBezTo>
                <a:cubicBezTo>
                  <a:pt x="1086" y="0"/>
                  <a:pt x="1093" y="6"/>
                  <a:pt x="1093" y="15"/>
                </a:cubicBezTo>
                <a:cubicBezTo>
                  <a:pt x="1093" y="71"/>
                  <a:pt x="1093" y="71"/>
                  <a:pt x="1093" y="71"/>
                </a:cubicBezTo>
                <a:cubicBezTo>
                  <a:pt x="1171" y="71"/>
                  <a:pt x="1171" y="71"/>
                  <a:pt x="1171" y="71"/>
                </a:cubicBezTo>
                <a:cubicBezTo>
                  <a:pt x="1171" y="15"/>
                  <a:pt x="1171" y="15"/>
                  <a:pt x="1171" y="15"/>
                </a:cubicBezTo>
                <a:cubicBezTo>
                  <a:pt x="1171" y="6"/>
                  <a:pt x="1177" y="0"/>
                  <a:pt x="1186" y="0"/>
                </a:cubicBezTo>
                <a:cubicBezTo>
                  <a:pt x="1194" y="0"/>
                  <a:pt x="1201" y="6"/>
                  <a:pt x="1201" y="15"/>
                </a:cubicBezTo>
                <a:cubicBezTo>
                  <a:pt x="1201" y="71"/>
                  <a:pt x="1201" y="71"/>
                  <a:pt x="1201" y="71"/>
                </a:cubicBezTo>
                <a:cubicBezTo>
                  <a:pt x="1318" y="71"/>
                  <a:pt x="1318" y="71"/>
                  <a:pt x="1318" y="71"/>
                </a:cubicBezTo>
                <a:cubicBezTo>
                  <a:pt x="1354" y="71"/>
                  <a:pt x="1383" y="100"/>
                  <a:pt x="1383" y="136"/>
                </a:cubicBezTo>
                <a:cubicBezTo>
                  <a:pt x="1383" y="193"/>
                  <a:pt x="1383" y="193"/>
                  <a:pt x="1383" y="193"/>
                </a:cubicBezTo>
                <a:cubicBezTo>
                  <a:pt x="1416" y="193"/>
                  <a:pt x="1416" y="193"/>
                  <a:pt x="1416" y="193"/>
                </a:cubicBezTo>
                <a:cubicBezTo>
                  <a:pt x="1452" y="193"/>
                  <a:pt x="1481" y="223"/>
                  <a:pt x="1481" y="259"/>
                </a:cubicBezTo>
                <a:close/>
                <a:moveTo>
                  <a:pt x="1451" y="259"/>
                </a:moveTo>
                <a:cubicBezTo>
                  <a:pt x="1451" y="240"/>
                  <a:pt x="1435" y="224"/>
                  <a:pt x="1416" y="224"/>
                </a:cubicBezTo>
                <a:cubicBezTo>
                  <a:pt x="1383" y="224"/>
                  <a:pt x="1383" y="224"/>
                  <a:pt x="1383" y="224"/>
                </a:cubicBezTo>
                <a:cubicBezTo>
                  <a:pt x="1383" y="1356"/>
                  <a:pt x="1383" y="1356"/>
                  <a:pt x="1383" y="1356"/>
                </a:cubicBezTo>
                <a:cubicBezTo>
                  <a:pt x="1383" y="1392"/>
                  <a:pt x="1354" y="1421"/>
                  <a:pt x="1318" y="1421"/>
                </a:cubicBezTo>
                <a:cubicBezTo>
                  <a:pt x="517" y="1421"/>
                  <a:pt x="517" y="1421"/>
                  <a:pt x="517" y="1421"/>
                </a:cubicBezTo>
                <a:cubicBezTo>
                  <a:pt x="517" y="1453"/>
                  <a:pt x="517" y="1453"/>
                  <a:pt x="517" y="1453"/>
                </a:cubicBezTo>
                <a:cubicBezTo>
                  <a:pt x="517" y="1473"/>
                  <a:pt x="533" y="1488"/>
                  <a:pt x="552" y="1488"/>
                </a:cubicBezTo>
                <a:cubicBezTo>
                  <a:pt x="1416" y="1488"/>
                  <a:pt x="1416" y="1488"/>
                  <a:pt x="1416" y="1488"/>
                </a:cubicBezTo>
                <a:cubicBezTo>
                  <a:pt x="1435" y="1488"/>
                  <a:pt x="1451" y="1473"/>
                  <a:pt x="1451" y="1453"/>
                </a:cubicBezTo>
                <a:lnTo>
                  <a:pt x="1451" y="259"/>
                </a:lnTo>
                <a:close/>
                <a:moveTo>
                  <a:pt x="1061" y="867"/>
                </a:moveTo>
                <a:cubicBezTo>
                  <a:pt x="1069" y="867"/>
                  <a:pt x="1076" y="873"/>
                  <a:pt x="1076" y="882"/>
                </a:cubicBezTo>
                <a:cubicBezTo>
                  <a:pt x="1076" y="1301"/>
                  <a:pt x="1076" y="1301"/>
                  <a:pt x="1076" y="1301"/>
                </a:cubicBezTo>
                <a:cubicBezTo>
                  <a:pt x="1076" y="1309"/>
                  <a:pt x="1069" y="1316"/>
                  <a:pt x="1061" y="1316"/>
                </a:cubicBezTo>
                <a:cubicBezTo>
                  <a:pt x="951" y="1316"/>
                  <a:pt x="951" y="1316"/>
                  <a:pt x="951" y="1316"/>
                </a:cubicBezTo>
                <a:cubicBezTo>
                  <a:pt x="942" y="1316"/>
                  <a:pt x="936" y="1309"/>
                  <a:pt x="936" y="1301"/>
                </a:cubicBezTo>
                <a:cubicBezTo>
                  <a:pt x="936" y="882"/>
                  <a:pt x="936" y="882"/>
                  <a:pt x="936" y="882"/>
                </a:cubicBezTo>
                <a:cubicBezTo>
                  <a:pt x="936" y="873"/>
                  <a:pt x="942" y="867"/>
                  <a:pt x="951" y="867"/>
                </a:cubicBezTo>
                <a:lnTo>
                  <a:pt x="1061" y="867"/>
                </a:lnTo>
                <a:close/>
                <a:moveTo>
                  <a:pt x="1046" y="897"/>
                </a:moveTo>
                <a:cubicBezTo>
                  <a:pt x="966" y="897"/>
                  <a:pt x="966" y="897"/>
                  <a:pt x="966" y="897"/>
                </a:cubicBezTo>
                <a:cubicBezTo>
                  <a:pt x="966" y="1286"/>
                  <a:pt x="966" y="1286"/>
                  <a:pt x="966" y="1286"/>
                </a:cubicBezTo>
                <a:cubicBezTo>
                  <a:pt x="1046" y="1286"/>
                  <a:pt x="1046" y="1286"/>
                  <a:pt x="1046" y="1286"/>
                </a:cubicBezTo>
                <a:lnTo>
                  <a:pt x="1046" y="897"/>
                </a:lnTo>
                <a:close/>
                <a:moveTo>
                  <a:pt x="877" y="993"/>
                </a:moveTo>
                <a:cubicBezTo>
                  <a:pt x="886" y="993"/>
                  <a:pt x="892" y="1000"/>
                  <a:pt x="892" y="1008"/>
                </a:cubicBezTo>
                <a:cubicBezTo>
                  <a:pt x="892" y="1301"/>
                  <a:pt x="892" y="1301"/>
                  <a:pt x="892" y="1301"/>
                </a:cubicBezTo>
                <a:cubicBezTo>
                  <a:pt x="892" y="1309"/>
                  <a:pt x="886" y="1316"/>
                  <a:pt x="877" y="1316"/>
                </a:cubicBezTo>
                <a:cubicBezTo>
                  <a:pt x="768" y="1316"/>
                  <a:pt x="768" y="1316"/>
                  <a:pt x="768" y="1316"/>
                </a:cubicBezTo>
                <a:cubicBezTo>
                  <a:pt x="759" y="1316"/>
                  <a:pt x="752" y="1309"/>
                  <a:pt x="752" y="1301"/>
                </a:cubicBezTo>
                <a:cubicBezTo>
                  <a:pt x="752" y="1008"/>
                  <a:pt x="752" y="1008"/>
                  <a:pt x="752" y="1008"/>
                </a:cubicBezTo>
                <a:cubicBezTo>
                  <a:pt x="752" y="1000"/>
                  <a:pt x="759" y="993"/>
                  <a:pt x="768" y="993"/>
                </a:cubicBezTo>
                <a:lnTo>
                  <a:pt x="877" y="993"/>
                </a:lnTo>
                <a:close/>
                <a:moveTo>
                  <a:pt x="862" y="1023"/>
                </a:moveTo>
                <a:cubicBezTo>
                  <a:pt x="783" y="1023"/>
                  <a:pt x="783" y="1023"/>
                  <a:pt x="783" y="1023"/>
                </a:cubicBezTo>
                <a:cubicBezTo>
                  <a:pt x="783" y="1286"/>
                  <a:pt x="783" y="1286"/>
                  <a:pt x="783" y="1286"/>
                </a:cubicBezTo>
                <a:cubicBezTo>
                  <a:pt x="862" y="1286"/>
                  <a:pt x="862" y="1286"/>
                  <a:pt x="862" y="1286"/>
                </a:cubicBezTo>
                <a:lnTo>
                  <a:pt x="862" y="1023"/>
                </a:lnTo>
                <a:close/>
                <a:moveTo>
                  <a:pt x="1244" y="766"/>
                </a:moveTo>
                <a:cubicBezTo>
                  <a:pt x="1252" y="766"/>
                  <a:pt x="1259" y="773"/>
                  <a:pt x="1259" y="781"/>
                </a:cubicBezTo>
                <a:cubicBezTo>
                  <a:pt x="1259" y="1301"/>
                  <a:pt x="1259" y="1301"/>
                  <a:pt x="1259" y="1301"/>
                </a:cubicBezTo>
                <a:cubicBezTo>
                  <a:pt x="1259" y="1309"/>
                  <a:pt x="1252" y="1316"/>
                  <a:pt x="1244" y="1316"/>
                </a:cubicBezTo>
                <a:cubicBezTo>
                  <a:pt x="1134" y="1316"/>
                  <a:pt x="1134" y="1316"/>
                  <a:pt x="1134" y="1316"/>
                </a:cubicBezTo>
                <a:cubicBezTo>
                  <a:pt x="1126" y="1316"/>
                  <a:pt x="1119" y="1309"/>
                  <a:pt x="1119" y="1301"/>
                </a:cubicBezTo>
                <a:cubicBezTo>
                  <a:pt x="1119" y="781"/>
                  <a:pt x="1119" y="781"/>
                  <a:pt x="1119" y="781"/>
                </a:cubicBezTo>
                <a:cubicBezTo>
                  <a:pt x="1119" y="773"/>
                  <a:pt x="1126" y="766"/>
                  <a:pt x="1134" y="766"/>
                </a:cubicBezTo>
                <a:lnTo>
                  <a:pt x="1244" y="766"/>
                </a:lnTo>
                <a:close/>
                <a:moveTo>
                  <a:pt x="1229" y="796"/>
                </a:moveTo>
                <a:cubicBezTo>
                  <a:pt x="1149" y="796"/>
                  <a:pt x="1149" y="796"/>
                  <a:pt x="1149" y="796"/>
                </a:cubicBezTo>
                <a:cubicBezTo>
                  <a:pt x="1149" y="1286"/>
                  <a:pt x="1149" y="1286"/>
                  <a:pt x="1149" y="1286"/>
                </a:cubicBezTo>
                <a:cubicBezTo>
                  <a:pt x="1229" y="1286"/>
                  <a:pt x="1229" y="1286"/>
                  <a:pt x="1229" y="1286"/>
                </a:cubicBezTo>
                <a:lnTo>
                  <a:pt x="1229" y="796"/>
                </a:lnTo>
                <a:close/>
                <a:moveTo>
                  <a:pt x="1265" y="578"/>
                </a:moveTo>
                <a:cubicBezTo>
                  <a:pt x="1265" y="632"/>
                  <a:pt x="1221" y="676"/>
                  <a:pt x="1167" y="676"/>
                </a:cubicBezTo>
                <a:cubicBezTo>
                  <a:pt x="1113" y="676"/>
                  <a:pt x="1069" y="632"/>
                  <a:pt x="1069" y="578"/>
                </a:cubicBezTo>
                <a:cubicBezTo>
                  <a:pt x="1069" y="523"/>
                  <a:pt x="1113" y="479"/>
                  <a:pt x="1167" y="479"/>
                </a:cubicBezTo>
                <a:cubicBezTo>
                  <a:pt x="1221" y="479"/>
                  <a:pt x="1265" y="523"/>
                  <a:pt x="1265" y="578"/>
                </a:cubicBezTo>
                <a:close/>
                <a:moveTo>
                  <a:pt x="1235" y="578"/>
                </a:moveTo>
                <a:cubicBezTo>
                  <a:pt x="1235" y="540"/>
                  <a:pt x="1204" y="510"/>
                  <a:pt x="1167" y="510"/>
                </a:cubicBezTo>
                <a:cubicBezTo>
                  <a:pt x="1129" y="510"/>
                  <a:pt x="1099" y="540"/>
                  <a:pt x="1099" y="578"/>
                </a:cubicBezTo>
                <a:cubicBezTo>
                  <a:pt x="1099" y="615"/>
                  <a:pt x="1129" y="645"/>
                  <a:pt x="1167" y="645"/>
                </a:cubicBezTo>
                <a:cubicBezTo>
                  <a:pt x="1204" y="645"/>
                  <a:pt x="1235" y="615"/>
                  <a:pt x="1235" y="578"/>
                </a:cubicBezTo>
                <a:close/>
              </a:path>
            </a:pathLst>
          </a:custGeom>
          <a:solidFill>
            <a:schemeClr val="lt1"/>
          </a:solidFill>
          <a:ln>
            <a:noFill/>
          </a:ln>
        </p:spPr>
        <p:style>
          <a:lnRef idx="0"/>
          <a:fillRef idx="0"/>
          <a:effectRef idx="0"/>
          <a:fontRef idx="minor"/>
        </p:style>
      </p:sp>
      <p:sp>
        <p:nvSpPr>
          <p:cNvPr id="302" name="CustomShape 25"/>
          <p:cNvSpPr/>
          <p:nvPr/>
        </p:nvSpPr>
        <p:spPr>
          <a:xfrm>
            <a:off x="18991440" y="6634800"/>
            <a:ext cx="1951200" cy="1845360"/>
          </a:xfrm>
          <a:custGeom>
            <a:avLst/>
            <a:gdLst/>
            <a:ahLst/>
            <a:rect l="l" t="t" r="r" b="b"/>
            <a:pathLst>
              <a:path w="2766" h="2615">
                <a:moveTo>
                  <a:pt x="1805" y="1061"/>
                </a:moveTo>
                <a:cubicBezTo>
                  <a:pt x="1759" y="979"/>
                  <a:pt x="1691" y="912"/>
                  <a:pt x="1609" y="866"/>
                </a:cubicBezTo>
                <a:cubicBezTo>
                  <a:pt x="1574" y="846"/>
                  <a:pt x="1538" y="831"/>
                  <a:pt x="1501" y="822"/>
                </a:cubicBezTo>
                <a:cubicBezTo>
                  <a:pt x="1412" y="796"/>
                  <a:pt x="1314" y="796"/>
                  <a:pt x="1225" y="821"/>
                </a:cubicBezTo>
                <a:cubicBezTo>
                  <a:pt x="1188" y="832"/>
                  <a:pt x="1151" y="847"/>
                  <a:pt x="1116" y="866"/>
                </a:cubicBezTo>
                <a:cubicBezTo>
                  <a:pt x="1034" y="912"/>
                  <a:pt x="967" y="980"/>
                  <a:pt x="921" y="1061"/>
                </a:cubicBezTo>
                <a:cubicBezTo>
                  <a:pt x="902" y="1097"/>
                  <a:pt x="887" y="1133"/>
                  <a:pt x="877" y="1170"/>
                </a:cubicBezTo>
                <a:cubicBezTo>
                  <a:pt x="864" y="1214"/>
                  <a:pt x="857" y="1261"/>
                  <a:pt x="857" y="1308"/>
                </a:cubicBezTo>
                <a:cubicBezTo>
                  <a:pt x="857" y="1355"/>
                  <a:pt x="864" y="1401"/>
                  <a:pt x="877" y="1445"/>
                </a:cubicBezTo>
                <a:cubicBezTo>
                  <a:pt x="887" y="1482"/>
                  <a:pt x="902" y="1519"/>
                  <a:pt x="921" y="1554"/>
                </a:cubicBezTo>
                <a:cubicBezTo>
                  <a:pt x="967" y="1636"/>
                  <a:pt x="1034" y="1703"/>
                  <a:pt x="1116" y="1749"/>
                </a:cubicBezTo>
                <a:cubicBezTo>
                  <a:pt x="1151" y="1769"/>
                  <a:pt x="1188" y="1784"/>
                  <a:pt x="1225" y="1794"/>
                </a:cubicBezTo>
                <a:cubicBezTo>
                  <a:pt x="1269" y="1807"/>
                  <a:pt x="1316" y="1813"/>
                  <a:pt x="1363" y="1813"/>
                </a:cubicBezTo>
                <a:cubicBezTo>
                  <a:pt x="1410" y="1813"/>
                  <a:pt x="1456" y="1807"/>
                  <a:pt x="1501" y="1794"/>
                </a:cubicBezTo>
                <a:cubicBezTo>
                  <a:pt x="1538" y="1784"/>
                  <a:pt x="1574" y="1769"/>
                  <a:pt x="1609" y="1749"/>
                </a:cubicBezTo>
                <a:cubicBezTo>
                  <a:pt x="1691" y="1704"/>
                  <a:pt x="1759" y="1636"/>
                  <a:pt x="1805" y="1554"/>
                </a:cubicBezTo>
                <a:cubicBezTo>
                  <a:pt x="1824" y="1520"/>
                  <a:pt x="1839" y="1483"/>
                  <a:pt x="1849" y="1446"/>
                </a:cubicBezTo>
                <a:cubicBezTo>
                  <a:pt x="1862" y="1401"/>
                  <a:pt x="1869" y="1355"/>
                  <a:pt x="1869" y="1308"/>
                </a:cubicBezTo>
                <a:cubicBezTo>
                  <a:pt x="1869" y="1261"/>
                  <a:pt x="1862" y="1214"/>
                  <a:pt x="1849" y="1170"/>
                </a:cubicBezTo>
                <a:cubicBezTo>
                  <a:pt x="1839" y="1133"/>
                  <a:pt x="1824" y="1096"/>
                  <a:pt x="1805" y="1061"/>
                </a:cubicBezTo>
                <a:close/>
                <a:moveTo>
                  <a:pt x="1802" y="1432"/>
                </a:moveTo>
                <a:cubicBezTo>
                  <a:pt x="1793" y="1466"/>
                  <a:pt x="1779" y="1499"/>
                  <a:pt x="1762" y="1531"/>
                </a:cubicBezTo>
                <a:cubicBezTo>
                  <a:pt x="1720" y="1605"/>
                  <a:pt x="1659" y="1665"/>
                  <a:pt x="1585" y="1707"/>
                </a:cubicBezTo>
                <a:cubicBezTo>
                  <a:pt x="1554" y="1724"/>
                  <a:pt x="1521" y="1738"/>
                  <a:pt x="1487" y="1747"/>
                </a:cubicBezTo>
                <a:cubicBezTo>
                  <a:pt x="1407" y="1770"/>
                  <a:pt x="1319" y="1770"/>
                  <a:pt x="1238" y="1747"/>
                </a:cubicBezTo>
                <a:cubicBezTo>
                  <a:pt x="1205" y="1738"/>
                  <a:pt x="1172" y="1724"/>
                  <a:pt x="1140" y="1707"/>
                </a:cubicBezTo>
                <a:cubicBezTo>
                  <a:pt x="1066" y="1665"/>
                  <a:pt x="1005" y="1604"/>
                  <a:pt x="964" y="1530"/>
                </a:cubicBezTo>
                <a:cubicBezTo>
                  <a:pt x="946" y="1499"/>
                  <a:pt x="933" y="1466"/>
                  <a:pt x="924" y="1432"/>
                </a:cubicBezTo>
                <a:cubicBezTo>
                  <a:pt x="912" y="1392"/>
                  <a:pt x="906" y="1350"/>
                  <a:pt x="906" y="1308"/>
                </a:cubicBezTo>
                <a:cubicBezTo>
                  <a:pt x="906" y="1265"/>
                  <a:pt x="912" y="1224"/>
                  <a:pt x="924" y="1183"/>
                </a:cubicBezTo>
                <a:cubicBezTo>
                  <a:pt x="933" y="1150"/>
                  <a:pt x="946" y="1117"/>
                  <a:pt x="964" y="1085"/>
                </a:cubicBezTo>
                <a:cubicBezTo>
                  <a:pt x="1005" y="1011"/>
                  <a:pt x="1066" y="950"/>
                  <a:pt x="1140" y="909"/>
                </a:cubicBezTo>
                <a:cubicBezTo>
                  <a:pt x="1172" y="892"/>
                  <a:pt x="1205" y="878"/>
                  <a:pt x="1238" y="869"/>
                </a:cubicBezTo>
                <a:cubicBezTo>
                  <a:pt x="1279" y="857"/>
                  <a:pt x="1321" y="851"/>
                  <a:pt x="1363" y="851"/>
                </a:cubicBezTo>
                <a:cubicBezTo>
                  <a:pt x="1405" y="851"/>
                  <a:pt x="1447" y="857"/>
                  <a:pt x="1488" y="869"/>
                </a:cubicBezTo>
                <a:cubicBezTo>
                  <a:pt x="1521" y="878"/>
                  <a:pt x="1554" y="891"/>
                  <a:pt x="1585" y="909"/>
                </a:cubicBezTo>
                <a:cubicBezTo>
                  <a:pt x="1659" y="950"/>
                  <a:pt x="1720" y="1011"/>
                  <a:pt x="1762" y="1085"/>
                </a:cubicBezTo>
                <a:cubicBezTo>
                  <a:pt x="1779" y="1116"/>
                  <a:pt x="1793" y="1149"/>
                  <a:pt x="1802" y="1183"/>
                </a:cubicBezTo>
                <a:cubicBezTo>
                  <a:pt x="1814" y="1224"/>
                  <a:pt x="1820" y="1265"/>
                  <a:pt x="1820" y="1308"/>
                </a:cubicBezTo>
                <a:cubicBezTo>
                  <a:pt x="1820" y="1350"/>
                  <a:pt x="1814" y="1392"/>
                  <a:pt x="1802" y="1432"/>
                </a:cubicBezTo>
                <a:close/>
                <a:moveTo>
                  <a:pt x="2138" y="1528"/>
                </a:moveTo>
                <a:cubicBezTo>
                  <a:pt x="2140" y="1523"/>
                  <a:pt x="2141" y="1518"/>
                  <a:pt x="2142" y="1513"/>
                </a:cubicBezTo>
                <a:cubicBezTo>
                  <a:pt x="2252" y="1513"/>
                  <a:pt x="2252" y="1513"/>
                  <a:pt x="2252" y="1513"/>
                </a:cubicBezTo>
                <a:cubicBezTo>
                  <a:pt x="2306" y="1513"/>
                  <a:pt x="2350" y="1469"/>
                  <a:pt x="2350" y="1415"/>
                </a:cubicBezTo>
                <a:cubicBezTo>
                  <a:pt x="2350" y="1201"/>
                  <a:pt x="2350" y="1201"/>
                  <a:pt x="2350" y="1201"/>
                </a:cubicBezTo>
                <a:cubicBezTo>
                  <a:pt x="2350" y="1147"/>
                  <a:pt x="2306" y="1103"/>
                  <a:pt x="2252" y="1103"/>
                </a:cubicBezTo>
                <a:cubicBezTo>
                  <a:pt x="2142" y="1103"/>
                  <a:pt x="2142" y="1103"/>
                  <a:pt x="2142" y="1103"/>
                </a:cubicBezTo>
                <a:cubicBezTo>
                  <a:pt x="2141" y="1098"/>
                  <a:pt x="2140" y="1093"/>
                  <a:pt x="2138" y="1088"/>
                </a:cubicBezTo>
                <a:cubicBezTo>
                  <a:pt x="2122" y="1028"/>
                  <a:pt x="2098" y="970"/>
                  <a:pt x="2067" y="914"/>
                </a:cubicBezTo>
                <a:cubicBezTo>
                  <a:pt x="2065" y="910"/>
                  <a:pt x="2062" y="906"/>
                  <a:pt x="2059" y="901"/>
                </a:cubicBezTo>
                <a:cubicBezTo>
                  <a:pt x="2136" y="824"/>
                  <a:pt x="2136" y="824"/>
                  <a:pt x="2136" y="824"/>
                </a:cubicBezTo>
                <a:cubicBezTo>
                  <a:pt x="2155" y="806"/>
                  <a:pt x="2165" y="781"/>
                  <a:pt x="2165" y="755"/>
                </a:cubicBezTo>
                <a:cubicBezTo>
                  <a:pt x="2165" y="729"/>
                  <a:pt x="2155" y="704"/>
                  <a:pt x="2136" y="685"/>
                </a:cubicBezTo>
                <a:cubicBezTo>
                  <a:pt x="1985" y="534"/>
                  <a:pt x="1985" y="534"/>
                  <a:pt x="1985" y="534"/>
                </a:cubicBezTo>
                <a:cubicBezTo>
                  <a:pt x="1947" y="496"/>
                  <a:pt x="1885" y="496"/>
                  <a:pt x="1846" y="534"/>
                </a:cubicBezTo>
                <a:cubicBezTo>
                  <a:pt x="1769" y="611"/>
                  <a:pt x="1769" y="611"/>
                  <a:pt x="1769" y="611"/>
                </a:cubicBezTo>
                <a:cubicBezTo>
                  <a:pt x="1765" y="609"/>
                  <a:pt x="1760" y="606"/>
                  <a:pt x="1756" y="604"/>
                </a:cubicBezTo>
                <a:cubicBezTo>
                  <a:pt x="1700" y="572"/>
                  <a:pt x="1641" y="548"/>
                  <a:pt x="1583" y="532"/>
                </a:cubicBezTo>
                <a:cubicBezTo>
                  <a:pt x="1578" y="531"/>
                  <a:pt x="1573" y="530"/>
                  <a:pt x="1568" y="528"/>
                </a:cubicBezTo>
                <a:cubicBezTo>
                  <a:pt x="1568" y="419"/>
                  <a:pt x="1568" y="419"/>
                  <a:pt x="1568" y="419"/>
                </a:cubicBezTo>
                <a:cubicBezTo>
                  <a:pt x="1568" y="365"/>
                  <a:pt x="1524" y="321"/>
                  <a:pt x="1470" y="321"/>
                </a:cubicBezTo>
                <a:cubicBezTo>
                  <a:pt x="1256" y="321"/>
                  <a:pt x="1256" y="321"/>
                  <a:pt x="1256" y="321"/>
                </a:cubicBezTo>
                <a:cubicBezTo>
                  <a:pt x="1202" y="321"/>
                  <a:pt x="1158" y="365"/>
                  <a:pt x="1158" y="419"/>
                </a:cubicBezTo>
                <a:cubicBezTo>
                  <a:pt x="1158" y="528"/>
                  <a:pt x="1158" y="528"/>
                  <a:pt x="1158" y="528"/>
                </a:cubicBezTo>
                <a:cubicBezTo>
                  <a:pt x="1153" y="530"/>
                  <a:pt x="1148" y="531"/>
                  <a:pt x="1143" y="532"/>
                </a:cubicBezTo>
                <a:cubicBezTo>
                  <a:pt x="1084" y="549"/>
                  <a:pt x="1025" y="573"/>
                  <a:pt x="970" y="604"/>
                </a:cubicBezTo>
                <a:cubicBezTo>
                  <a:pt x="965" y="606"/>
                  <a:pt x="961" y="609"/>
                  <a:pt x="956" y="611"/>
                </a:cubicBezTo>
                <a:cubicBezTo>
                  <a:pt x="879" y="534"/>
                  <a:pt x="879" y="534"/>
                  <a:pt x="879" y="534"/>
                </a:cubicBezTo>
                <a:cubicBezTo>
                  <a:pt x="841" y="496"/>
                  <a:pt x="779" y="496"/>
                  <a:pt x="741" y="534"/>
                </a:cubicBezTo>
                <a:cubicBezTo>
                  <a:pt x="590" y="685"/>
                  <a:pt x="590" y="685"/>
                  <a:pt x="590" y="685"/>
                </a:cubicBezTo>
                <a:cubicBezTo>
                  <a:pt x="571" y="704"/>
                  <a:pt x="561" y="728"/>
                  <a:pt x="561" y="755"/>
                </a:cubicBezTo>
                <a:cubicBezTo>
                  <a:pt x="561" y="781"/>
                  <a:pt x="571" y="806"/>
                  <a:pt x="589" y="824"/>
                </a:cubicBezTo>
                <a:cubicBezTo>
                  <a:pt x="667" y="901"/>
                  <a:pt x="667" y="901"/>
                  <a:pt x="667" y="901"/>
                </a:cubicBezTo>
                <a:cubicBezTo>
                  <a:pt x="664" y="906"/>
                  <a:pt x="661" y="910"/>
                  <a:pt x="659" y="915"/>
                </a:cubicBezTo>
                <a:cubicBezTo>
                  <a:pt x="627" y="971"/>
                  <a:pt x="603" y="1029"/>
                  <a:pt x="588" y="1088"/>
                </a:cubicBezTo>
                <a:cubicBezTo>
                  <a:pt x="586" y="1093"/>
                  <a:pt x="585" y="1098"/>
                  <a:pt x="584" y="1103"/>
                </a:cubicBezTo>
                <a:cubicBezTo>
                  <a:pt x="474" y="1103"/>
                  <a:pt x="474" y="1103"/>
                  <a:pt x="474" y="1103"/>
                </a:cubicBezTo>
                <a:cubicBezTo>
                  <a:pt x="420" y="1103"/>
                  <a:pt x="376" y="1147"/>
                  <a:pt x="376" y="1201"/>
                </a:cubicBezTo>
                <a:cubicBezTo>
                  <a:pt x="376" y="1415"/>
                  <a:pt x="376" y="1415"/>
                  <a:pt x="376" y="1415"/>
                </a:cubicBezTo>
                <a:cubicBezTo>
                  <a:pt x="376" y="1469"/>
                  <a:pt x="420" y="1513"/>
                  <a:pt x="474" y="1513"/>
                </a:cubicBezTo>
                <a:cubicBezTo>
                  <a:pt x="584" y="1513"/>
                  <a:pt x="584" y="1513"/>
                  <a:pt x="584" y="1513"/>
                </a:cubicBezTo>
                <a:cubicBezTo>
                  <a:pt x="585" y="1518"/>
                  <a:pt x="586" y="1523"/>
                  <a:pt x="587" y="1527"/>
                </a:cubicBezTo>
                <a:cubicBezTo>
                  <a:pt x="603" y="1586"/>
                  <a:pt x="627" y="1645"/>
                  <a:pt x="659" y="1701"/>
                </a:cubicBezTo>
                <a:cubicBezTo>
                  <a:pt x="661" y="1705"/>
                  <a:pt x="664" y="1710"/>
                  <a:pt x="667" y="1714"/>
                </a:cubicBezTo>
                <a:cubicBezTo>
                  <a:pt x="590" y="1791"/>
                  <a:pt x="590" y="1791"/>
                  <a:pt x="590" y="1791"/>
                </a:cubicBezTo>
                <a:cubicBezTo>
                  <a:pt x="571" y="1810"/>
                  <a:pt x="561" y="1835"/>
                  <a:pt x="561" y="1861"/>
                </a:cubicBezTo>
                <a:cubicBezTo>
                  <a:pt x="561" y="1887"/>
                  <a:pt x="571" y="1912"/>
                  <a:pt x="589" y="1930"/>
                </a:cubicBezTo>
                <a:cubicBezTo>
                  <a:pt x="741" y="2081"/>
                  <a:pt x="741" y="2081"/>
                  <a:pt x="741" y="2081"/>
                </a:cubicBezTo>
                <a:cubicBezTo>
                  <a:pt x="779" y="2119"/>
                  <a:pt x="841" y="2119"/>
                  <a:pt x="879" y="2081"/>
                </a:cubicBezTo>
                <a:cubicBezTo>
                  <a:pt x="956" y="2004"/>
                  <a:pt x="956" y="2004"/>
                  <a:pt x="956" y="2004"/>
                </a:cubicBezTo>
                <a:cubicBezTo>
                  <a:pt x="961" y="2007"/>
                  <a:pt x="965" y="2009"/>
                  <a:pt x="970" y="2012"/>
                </a:cubicBezTo>
                <a:cubicBezTo>
                  <a:pt x="1025" y="2043"/>
                  <a:pt x="1084" y="2067"/>
                  <a:pt x="1143" y="2083"/>
                </a:cubicBezTo>
                <a:cubicBezTo>
                  <a:pt x="1148" y="2085"/>
                  <a:pt x="1153" y="2086"/>
                  <a:pt x="1158" y="2087"/>
                </a:cubicBezTo>
                <a:cubicBezTo>
                  <a:pt x="1158" y="2197"/>
                  <a:pt x="1158" y="2197"/>
                  <a:pt x="1158" y="2197"/>
                </a:cubicBezTo>
                <a:cubicBezTo>
                  <a:pt x="1158" y="2251"/>
                  <a:pt x="1202" y="2295"/>
                  <a:pt x="1256" y="2295"/>
                </a:cubicBezTo>
                <a:cubicBezTo>
                  <a:pt x="1470" y="2295"/>
                  <a:pt x="1470" y="2295"/>
                  <a:pt x="1470" y="2295"/>
                </a:cubicBezTo>
                <a:cubicBezTo>
                  <a:pt x="1524" y="2295"/>
                  <a:pt x="1568" y="2251"/>
                  <a:pt x="1568" y="2197"/>
                </a:cubicBezTo>
                <a:cubicBezTo>
                  <a:pt x="1568" y="2087"/>
                  <a:pt x="1568" y="2087"/>
                  <a:pt x="1568" y="2087"/>
                </a:cubicBezTo>
                <a:cubicBezTo>
                  <a:pt x="1573" y="2086"/>
                  <a:pt x="1578" y="2085"/>
                  <a:pt x="1583" y="2083"/>
                </a:cubicBezTo>
                <a:cubicBezTo>
                  <a:pt x="1641" y="2067"/>
                  <a:pt x="1700" y="2043"/>
                  <a:pt x="1756" y="2012"/>
                </a:cubicBezTo>
                <a:cubicBezTo>
                  <a:pt x="1760" y="2009"/>
                  <a:pt x="1765" y="2007"/>
                  <a:pt x="1769" y="2004"/>
                </a:cubicBezTo>
                <a:cubicBezTo>
                  <a:pt x="1846" y="2081"/>
                  <a:pt x="1846" y="2081"/>
                  <a:pt x="1846" y="2081"/>
                </a:cubicBezTo>
                <a:cubicBezTo>
                  <a:pt x="1885" y="2119"/>
                  <a:pt x="1947" y="2119"/>
                  <a:pt x="1985" y="2081"/>
                </a:cubicBezTo>
                <a:cubicBezTo>
                  <a:pt x="2136" y="1930"/>
                  <a:pt x="2136" y="1930"/>
                  <a:pt x="2136" y="1930"/>
                </a:cubicBezTo>
                <a:cubicBezTo>
                  <a:pt x="2155" y="1912"/>
                  <a:pt x="2165" y="1887"/>
                  <a:pt x="2165" y="1861"/>
                </a:cubicBezTo>
                <a:cubicBezTo>
                  <a:pt x="2165" y="1835"/>
                  <a:pt x="2155" y="1810"/>
                  <a:pt x="2136" y="1791"/>
                </a:cubicBezTo>
                <a:cubicBezTo>
                  <a:pt x="2059" y="1714"/>
                  <a:pt x="2059" y="1714"/>
                  <a:pt x="2059" y="1714"/>
                </a:cubicBezTo>
                <a:cubicBezTo>
                  <a:pt x="2062" y="1710"/>
                  <a:pt x="2065" y="1706"/>
                  <a:pt x="2067" y="1701"/>
                </a:cubicBezTo>
                <a:cubicBezTo>
                  <a:pt x="2098" y="1645"/>
                  <a:pt x="2122" y="1587"/>
                  <a:pt x="2138" y="1528"/>
                </a:cubicBezTo>
                <a:close/>
                <a:moveTo>
                  <a:pt x="2102" y="1826"/>
                </a:moveTo>
                <a:cubicBezTo>
                  <a:pt x="2111" y="1835"/>
                  <a:pt x="2116" y="1848"/>
                  <a:pt x="2116" y="1861"/>
                </a:cubicBezTo>
                <a:cubicBezTo>
                  <a:pt x="2116" y="1874"/>
                  <a:pt x="2111" y="1886"/>
                  <a:pt x="2102" y="1895"/>
                </a:cubicBezTo>
                <a:cubicBezTo>
                  <a:pt x="1950" y="2047"/>
                  <a:pt x="1950" y="2047"/>
                  <a:pt x="1950" y="2047"/>
                </a:cubicBezTo>
                <a:cubicBezTo>
                  <a:pt x="1931" y="2066"/>
                  <a:pt x="1900" y="2065"/>
                  <a:pt x="1881" y="2047"/>
                </a:cubicBezTo>
                <a:cubicBezTo>
                  <a:pt x="1776" y="1942"/>
                  <a:pt x="1776" y="1942"/>
                  <a:pt x="1776" y="1942"/>
                </a:cubicBezTo>
                <a:cubicBezTo>
                  <a:pt x="1753" y="1957"/>
                  <a:pt x="1753" y="1957"/>
                  <a:pt x="1753" y="1957"/>
                </a:cubicBezTo>
                <a:cubicBezTo>
                  <a:pt x="1746" y="1961"/>
                  <a:pt x="1739" y="1965"/>
                  <a:pt x="1732" y="1969"/>
                </a:cubicBezTo>
                <a:cubicBezTo>
                  <a:pt x="1679" y="1999"/>
                  <a:pt x="1625" y="2021"/>
                  <a:pt x="1569" y="2036"/>
                </a:cubicBezTo>
                <a:cubicBezTo>
                  <a:pt x="1561" y="2038"/>
                  <a:pt x="1553" y="2040"/>
                  <a:pt x="1545" y="2042"/>
                </a:cubicBezTo>
                <a:cubicBezTo>
                  <a:pt x="1519" y="2049"/>
                  <a:pt x="1519" y="2049"/>
                  <a:pt x="1519" y="2049"/>
                </a:cubicBezTo>
                <a:cubicBezTo>
                  <a:pt x="1519" y="2197"/>
                  <a:pt x="1519" y="2197"/>
                  <a:pt x="1519" y="2197"/>
                </a:cubicBezTo>
                <a:cubicBezTo>
                  <a:pt x="1519" y="2224"/>
                  <a:pt x="1497" y="2246"/>
                  <a:pt x="1470" y="2246"/>
                </a:cubicBezTo>
                <a:cubicBezTo>
                  <a:pt x="1256" y="2246"/>
                  <a:pt x="1256" y="2246"/>
                  <a:pt x="1256" y="2246"/>
                </a:cubicBezTo>
                <a:cubicBezTo>
                  <a:pt x="1228" y="2246"/>
                  <a:pt x="1207" y="2224"/>
                  <a:pt x="1207" y="2197"/>
                </a:cubicBezTo>
                <a:cubicBezTo>
                  <a:pt x="1207" y="2049"/>
                  <a:pt x="1207" y="2049"/>
                  <a:pt x="1207" y="2049"/>
                </a:cubicBezTo>
                <a:cubicBezTo>
                  <a:pt x="1181" y="2042"/>
                  <a:pt x="1181" y="2042"/>
                  <a:pt x="1181" y="2042"/>
                </a:cubicBezTo>
                <a:cubicBezTo>
                  <a:pt x="1173" y="2040"/>
                  <a:pt x="1164" y="2038"/>
                  <a:pt x="1156" y="2036"/>
                </a:cubicBezTo>
                <a:cubicBezTo>
                  <a:pt x="1100" y="2021"/>
                  <a:pt x="1046" y="1998"/>
                  <a:pt x="994" y="1969"/>
                </a:cubicBezTo>
                <a:cubicBezTo>
                  <a:pt x="986" y="1965"/>
                  <a:pt x="979" y="1961"/>
                  <a:pt x="972" y="1956"/>
                </a:cubicBezTo>
                <a:cubicBezTo>
                  <a:pt x="949" y="1942"/>
                  <a:pt x="949" y="1942"/>
                  <a:pt x="949" y="1942"/>
                </a:cubicBezTo>
                <a:cubicBezTo>
                  <a:pt x="845" y="2047"/>
                  <a:pt x="845" y="2047"/>
                  <a:pt x="845" y="2047"/>
                </a:cubicBezTo>
                <a:cubicBezTo>
                  <a:pt x="825" y="2066"/>
                  <a:pt x="794" y="2066"/>
                  <a:pt x="775" y="2047"/>
                </a:cubicBezTo>
                <a:cubicBezTo>
                  <a:pt x="624" y="1895"/>
                  <a:pt x="624" y="1895"/>
                  <a:pt x="624" y="1895"/>
                </a:cubicBezTo>
                <a:cubicBezTo>
                  <a:pt x="615" y="1886"/>
                  <a:pt x="610" y="1874"/>
                  <a:pt x="610" y="1861"/>
                </a:cubicBezTo>
                <a:cubicBezTo>
                  <a:pt x="610" y="1848"/>
                  <a:pt x="615" y="1835"/>
                  <a:pt x="624" y="1826"/>
                </a:cubicBezTo>
                <a:cubicBezTo>
                  <a:pt x="729" y="1721"/>
                  <a:pt x="729" y="1721"/>
                  <a:pt x="729" y="1721"/>
                </a:cubicBezTo>
                <a:cubicBezTo>
                  <a:pt x="715" y="1699"/>
                  <a:pt x="715" y="1699"/>
                  <a:pt x="715" y="1699"/>
                </a:cubicBezTo>
                <a:cubicBezTo>
                  <a:pt x="710" y="1692"/>
                  <a:pt x="706" y="1684"/>
                  <a:pt x="702" y="1677"/>
                </a:cubicBezTo>
                <a:cubicBezTo>
                  <a:pt x="672" y="1624"/>
                  <a:pt x="650" y="1570"/>
                  <a:pt x="635" y="1514"/>
                </a:cubicBezTo>
                <a:cubicBezTo>
                  <a:pt x="632" y="1506"/>
                  <a:pt x="630" y="1497"/>
                  <a:pt x="628" y="1489"/>
                </a:cubicBezTo>
                <a:cubicBezTo>
                  <a:pt x="622" y="1464"/>
                  <a:pt x="622" y="1464"/>
                  <a:pt x="622" y="1464"/>
                </a:cubicBezTo>
                <a:cubicBezTo>
                  <a:pt x="474" y="1464"/>
                  <a:pt x="474" y="1464"/>
                  <a:pt x="474" y="1464"/>
                </a:cubicBezTo>
                <a:cubicBezTo>
                  <a:pt x="447" y="1464"/>
                  <a:pt x="425" y="1442"/>
                  <a:pt x="425" y="1415"/>
                </a:cubicBezTo>
                <a:cubicBezTo>
                  <a:pt x="425" y="1201"/>
                  <a:pt x="425" y="1201"/>
                  <a:pt x="425" y="1201"/>
                </a:cubicBezTo>
                <a:cubicBezTo>
                  <a:pt x="425" y="1174"/>
                  <a:pt x="447" y="1152"/>
                  <a:pt x="474" y="1152"/>
                </a:cubicBezTo>
                <a:cubicBezTo>
                  <a:pt x="622" y="1152"/>
                  <a:pt x="622" y="1152"/>
                  <a:pt x="622" y="1152"/>
                </a:cubicBezTo>
                <a:cubicBezTo>
                  <a:pt x="628" y="1127"/>
                  <a:pt x="628" y="1127"/>
                  <a:pt x="628" y="1127"/>
                </a:cubicBezTo>
                <a:cubicBezTo>
                  <a:pt x="630" y="1118"/>
                  <a:pt x="632" y="1110"/>
                  <a:pt x="635" y="1101"/>
                </a:cubicBezTo>
                <a:cubicBezTo>
                  <a:pt x="650" y="1046"/>
                  <a:pt x="672" y="991"/>
                  <a:pt x="702" y="939"/>
                </a:cubicBezTo>
                <a:cubicBezTo>
                  <a:pt x="706" y="931"/>
                  <a:pt x="710" y="924"/>
                  <a:pt x="715" y="917"/>
                </a:cubicBezTo>
                <a:cubicBezTo>
                  <a:pt x="729" y="894"/>
                  <a:pt x="729" y="894"/>
                  <a:pt x="729" y="894"/>
                </a:cubicBezTo>
                <a:cubicBezTo>
                  <a:pt x="624" y="789"/>
                  <a:pt x="624" y="789"/>
                  <a:pt x="624" y="789"/>
                </a:cubicBezTo>
                <a:cubicBezTo>
                  <a:pt x="615" y="780"/>
                  <a:pt x="610" y="768"/>
                  <a:pt x="610" y="755"/>
                </a:cubicBezTo>
                <a:cubicBezTo>
                  <a:pt x="610" y="742"/>
                  <a:pt x="615" y="729"/>
                  <a:pt x="624" y="720"/>
                </a:cubicBezTo>
                <a:cubicBezTo>
                  <a:pt x="775" y="569"/>
                  <a:pt x="775" y="569"/>
                  <a:pt x="775" y="569"/>
                </a:cubicBezTo>
                <a:cubicBezTo>
                  <a:pt x="794" y="550"/>
                  <a:pt x="825" y="550"/>
                  <a:pt x="845" y="569"/>
                </a:cubicBezTo>
                <a:cubicBezTo>
                  <a:pt x="949" y="674"/>
                  <a:pt x="949" y="674"/>
                  <a:pt x="949" y="674"/>
                </a:cubicBezTo>
                <a:cubicBezTo>
                  <a:pt x="972" y="659"/>
                  <a:pt x="972" y="659"/>
                  <a:pt x="972" y="659"/>
                </a:cubicBezTo>
                <a:cubicBezTo>
                  <a:pt x="979" y="655"/>
                  <a:pt x="986" y="651"/>
                  <a:pt x="993" y="646"/>
                </a:cubicBezTo>
                <a:cubicBezTo>
                  <a:pt x="1046" y="618"/>
                  <a:pt x="1100" y="595"/>
                  <a:pt x="1156" y="580"/>
                </a:cubicBezTo>
                <a:cubicBezTo>
                  <a:pt x="1165" y="577"/>
                  <a:pt x="1173" y="575"/>
                  <a:pt x="1182" y="573"/>
                </a:cubicBezTo>
                <a:cubicBezTo>
                  <a:pt x="1207" y="567"/>
                  <a:pt x="1207" y="567"/>
                  <a:pt x="1207" y="567"/>
                </a:cubicBezTo>
                <a:cubicBezTo>
                  <a:pt x="1207" y="419"/>
                  <a:pt x="1207" y="419"/>
                  <a:pt x="1207" y="419"/>
                </a:cubicBezTo>
                <a:cubicBezTo>
                  <a:pt x="1207" y="392"/>
                  <a:pt x="1228" y="370"/>
                  <a:pt x="1256" y="370"/>
                </a:cubicBezTo>
                <a:cubicBezTo>
                  <a:pt x="1470" y="370"/>
                  <a:pt x="1470" y="370"/>
                  <a:pt x="1470" y="370"/>
                </a:cubicBezTo>
                <a:cubicBezTo>
                  <a:pt x="1497" y="370"/>
                  <a:pt x="1519" y="392"/>
                  <a:pt x="1519" y="419"/>
                </a:cubicBezTo>
                <a:cubicBezTo>
                  <a:pt x="1519" y="567"/>
                  <a:pt x="1519" y="567"/>
                  <a:pt x="1519" y="567"/>
                </a:cubicBezTo>
                <a:cubicBezTo>
                  <a:pt x="1544" y="573"/>
                  <a:pt x="1544" y="573"/>
                  <a:pt x="1544" y="573"/>
                </a:cubicBezTo>
                <a:cubicBezTo>
                  <a:pt x="1553" y="575"/>
                  <a:pt x="1561" y="577"/>
                  <a:pt x="1570" y="580"/>
                </a:cubicBezTo>
                <a:cubicBezTo>
                  <a:pt x="1625" y="595"/>
                  <a:pt x="1679" y="617"/>
                  <a:pt x="1732" y="646"/>
                </a:cubicBezTo>
                <a:cubicBezTo>
                  <a:pt x="1739" y="650"/>
                  <a:pt x="1746" y="655"/>
                  <a:pt x="1753" y="659"/>
                </a:cubicBezTo>
                <a:cubicBezTo>
                  <a:pt x="1776" y="673"/>
                  <a:pt x="1776" y="673"/>
                  <a:pt x="1776" y="673"/>
                </a:cubicBezTo>
                <a:cubicBezTo>
                  <a:pt x="1881" y="569"/>
                  <a:pt x="1881" y="569"/>
                  <a:pt x="1881" y="569"/>
                </a:cubicBezTo>
                <a:cubicBezTo>
                  <a:pt x="1900" y="550"/>
                  <a:pt x="1931" y="550"/>
                  <a:pt x="1950" y="569"/>
                </a:cubicBezTo>
                <a:cubicBezTo>
                  <a:pt x="2102" y="720"/>
                  <a:pt x="2102" y="720"/>
                  <a:pt x="2102" y="720"/>
                </a:cubicBezTo>
                <a:cubicBezTo>
                  <a:pt x="2111" y="729"/>
                  <a:pt x="2116" y="742"/>
                  <a:pt x="2116" y="755"/>
                </a:cubicBezTo>
                <a:cubicBezTo>
                  <a:pt x="2116" y="768"/>
                  <a:pt x="2111" y="780"/>
                  <a:pt x="2102" y="789"/>
                </a:cubicBezTo>
                <a:cubicBezTo>
                  <a:pt x="1997" y="894"/>
                  <a:pt x="1997" y="894"/>
                  <a:pt x="1997" y="894"/>
                </a:cubicBezTo>
                <a:cubicBezTo>
                  <a:pt x="2012" y="917"/>
                  <a:pt x="2012" y="917"/>
                  <a:pt x="2012" y="917"/>
                </a:cubicBezTo>
                <a:cubicBezTo>
                  <a:pt x="2016" y="924"/>
                  <a:pt x="2020" y="931"/>
                  <a:pt x="2024" y="938"/>
                </a:cubicBezTo>
                <a:cubicBezTo>
                  <a:pt x="2053" y="991"/>
                  <a:pt x="2076" y="1045"/>
                  <a:pt x="2091" y="1101"/>
                </a:cubicBezTo>
                <a:cubicBezTo>
                  <a:pt x="2094" y="1109"/>
                  <a:pt x="2095" y="1117"/>
                  <a:pt x="2097" y="1126"/>
                </a:cubicBezTo>
                <a:cubicBezTo>
                  <a:pt x="2104" y="1152"/>
                  <a:pt x="2104" y="1152"/>
                  <a:pt x="2104" y="1152"/>
                </a:cubicBezTo>
                <a:cubicBezTo>
                  <a:pt x="2252" y="1152"/>
                  <a:pt x="2252" y="1152"/>
                  <a:pt x="2252" y="1152"/>
                </a:cubicBezTo>
                <a:cubicBezTo>
                  <a:pt x="2279" y="1152"/>
                  <a:pt x="2301" y="1174"/>
                  <a:pt x="2301" y="1201"/>
                </a:cubicBezTo>
                <a:cubicBezTo>
                  <a:pt x="2301" y="1415"/>
                  <a:pt x="2301" y="1415"/>
                  <a:pt x="2301" y="1415"/>
                </a:cubicBezTo>
                <a:cubicBezTo>
                  <a:pt x="2301" y="1442"/>
                  <a:pt x="2279" y="1464"/>
                  <a:pt x="2252" y="1464"/>
                </a:cubicBezTo>
                <a:cubicBezTo>
                  <a:pt x="2104" y="1464"/>
                  <a:pt x="2104" y="1464"/>
                  <a:pt x="2104" y="1464"/>
                </a:cubicBezTo>
                <a:cubicBezTo>
                  <a:pt x="2097" y="1490"/>
                  <a:pt x="2097" y="1490"/>
                  <a:pt x="2097" y="1490"/>
                </a:cubicBezTo>
                <a:cubicBezTo>
                  <a:pt x="2095" y="1498"/>
                  <a:pt x="2094" y="1506"/>
                  <a:pt x="2091" y="1514"/>
                </a:cubicBezTo>
                <a:cubicBezTo>
                  <a:pt x="2076" y="1570"/>
                  <a:pt x="2053" y="1625"/>
                  <a:pt x="2024" y="1677"/>
                </a:cubicBezTo>
                <a:cubicBezTo>
                  <a:pt x="2020" y="1684"/>
                  <a:pt x="2016" y="1691"/>
                  <a:pt x="2012" y="1698"/>
                </a:cubicBezTo>
                <a:cubicBezTo>
                  <a:pt x="1997" y="1722"/>
                  <a:pt x="1997" y="1722"/>
                  <a:pt x="1997" y="1722"/>
                </a:cubicBezTo>
                <a:lnTo>
                  <a:pt x="2102" y="1826"/>
                </a:lnTo>
                <a:close/>
                <a:moveTo>
                  <a:pt x="120" y="987"/>
                </a:moveTo>
                <a:cubicBezTo>
                  <a:pt x="0" y="718"/>
                  <a:pt x="0" y="718"/>
                  <a:pt x="0" y="718"/>
                </a:cubicBezTo>
                <a:cubicBezTo>
                  <a:pt x="45" y="698"/>
                  <a:pt x="45" y="698"/>
                  <a:pt x="45" y="698"/>
                </a:cubicBezTo>
                <a:cubicBezTo>
                  <a:pt x="127" y="882"/>
                  <a:pt x="127" y="882"/>
                  <a:pt x="127" y="882"/>
                </a:cubicBezTo>
                <a:cubicBezTo>
                  <a:pt x="309" y="353"/>
                  <a:pt x="799" y="0"/>
                  <a:pt x="1363" y="0"/>
                </a:cubicBezTo>
                <a:cubicBezTo>
                  <a:pt x="2084" y="0"/>
                  <a:pt x="2670" y="587"/>
                  <a:pt x="2670" y="1308"/>
                </a:cubicBezTo>
                <a:cubicBezTo>
                  <a:pt x="2621" y="1308"/>
                  <a:pt x="2621" y="1308"/>
                  <a:pt x="2621" y="1308"/>
                </a:cubicBezTo>
                <a:cubicBezTo>
                  <a:pt x="2621" y="614"/>
                  <a:pt x="2057" y="49"/>
                  <a:pt x="1363" y="49"/>
                </a:cubicBezTo>
                <a:cubicBezTo>
                  <a:pt x="818" y="49"/>
                  <a:pt x="345" y="391"/>
                  <a:pt x="171" y="903"/>
                </a:cubicBezTo>
                <a:cubicBezTo>
                  <a:pt x="356" y="804"/>
                  <a:pt x="356" y="804"/>
                  <a:pt x="356" y="804"/>
                </a:cubicBezTo>
                <a:cubicBezTo>
                  <a:pt x="379" y="847"/>
                  <a:pt x="379" y="847"/>
                  <a:pt x="379" y="847"/>
                </a:cubicBezTo>
                <a:lnTo>
                  <a:pt x="120" y="987"/>
                </a:lnTo>
                <a:close/>
                <a:moveTo>
                  <a:pt x="2721" y="1918"/>
                </a:moveTo>
                <a:cubicBezTo>
                  <a:pt x="2639" y="1733"/>
                  <a:pt x="2639" y="1733"/>
                  <a:pt x="2639" y="1733"/>
                </a:cubicBezTo>
                <a:cubicBezTo>
                  <a:pt x="2457" y="2263"/>
                  <a:pt x="1967" y="2615"/>
                  <a:pt x="1403" y="2615"/>
                </a:cubicBezTo>
                <a:cubicBezTo>
                  <a:pt x="682" y="2615"/>
                  <a:pt x="96" y="2029"/>
                  <a:pt x="96" y="1308"/>
                </a:cubicBezTo>
                <a:cubicBezTo>
                  <a:pt x="145" y="1308"/>
                  <a:pt x="145" y="1308"/>
                  <a:pt x="145" y="1308"/>
                </a:cubicBezTo>
                <a:cubicBezTo>
                  <a:pt x="145" y="2002"/>
                  <a:pt x="709" y="2566"/>
                  <a:pt x="1403" y="2566"/>
                </a:cubicBezTo>
                <a:cubicBezTo>
                  <a:pt x="1948" y="2566"/>
                  <a:pt x="2421" y="2225"/>
                  <a:pt x="2594" y="1712"/>
                </a:cubicBezTo>
                <a:cubicBezTo>
                  <a:pt x="2410" y="1811"/>
                  <a:pt x="2410" y="1811"/>
                  <a:pt x="2410" y="1811"/>
                </a:cubicBezTo>
                <a:cubicBezTo>
                  <a:pt x="2387" y="1768"/>
                  <a:pt x="2387" y="1768"/>
                  <a:pt x="2387" y="1768"/>
                </a:cubicBezTo>
                <a:cubicBezTo>
                  <a:pt x="2646" y="1629"/>
                  <a:pt x="2646" y="1629"/>
                  <a:pt x="2646" y="1629"/>
                </a:cubicBezTo>
                <a:cubicBezTo>
                  <a:pt x="2766" y="1898"/>
                  <a:pt x="2766" y="1898"/>
                  <a:pt x="2766" y="1898"/>
                </a:cubicBezTo>
                <a:lnTo>
                  <a:pt x="2721" y="1918"/>
                </a:lnTo>
                <a:close/>
              </a:path>
            </a:pathLst>
          </a:custGeom>
          <a:solidFill>
            <a:schemeClr val="lt1"/>
          </a:solidFill>
          <a:ln>
            <a:noFill/>
          </a:ln>
        </p:spPr>
        <p:style>
          <a:lnRef idx="0"/>
          <a:fillRef idx="0"/>
          <a:effectRef idx="0"/>
          <a:fontRef idx="minor"/>
        </p:style>
      </p:sp>
      <p:sp>
        <p:nvSpPr>
          <p:cNvPr id="303" name="CustomShape 26"/>
          <p:cNvSpPr/>
          <p:nvPr/>
        </p:nvSpPr>
        <p:spPr>
          <a:xfrm>
            <a:off x="3384000" y="6480000"/>
            <a:ext cx="1864080" cy="2105280"/>
          </a:xfrm>
          <a:custGeom>
            <a:avLst/>
            <a:gdLst/>
            <a:ahLst/>
            <a:rect l="l" t="t" r="r" b="b"/>
            <a:pathLst>
              <a:path w="1561" h="1764">
                <a:moveTo>
                  <a:pt x="1436" y="1135"/>
                </a:moveTo>
                <a:cubicBezTo>
                  <a:pt x="1402" y="1135"/>
                  <a:pt x="1370" y="1148"/>
                  <a:pt x="1347" y="1171"/>
                </a:cubicBezTo>
                <a:cubicBezTo>
                  <a:pt x="1343" y="1175"/>
                  <a:pt x="1339" y="1179"/>
                  <a:pt x="1336" y="1184"/>
                </a:cubicBezTo>
                <a:cubicBezTo>
                  <a:pt x="1187" y="1098"/>
                  <a:pt x="1187" y="1098"/>
                  <a:pt x="1187" y="1098"/>
                </a:cubicBezTo>
                <a:cubicBezTo>
                  <a:pt x="1187" y="666"/>
                  <a:pt x="1187" y="666"/>
                  <a:pt x="1187" y="666"/>
                </a:cubicBezTo>
                <a:cubicBezTo>
                  <a:pt x="1336" y="580"/>
                  <a:pt x="1336" y="580"/>
                  <a:pt x="1336" y="580"/>
                </a:cubicBezTo>
                <a:cubicBezTo>
                  <a:pt x="1339" y="584"/>
                  <a:pt x="1343" y="588"/>
                  <a:pt x="1347" y="592"/>
                </a:cubicBezTo>
                <a:cubicBezTo>
                  <a:pt x="1370" y="616"/>
                  <a:pt x="1402" y="629"/>
                  <a:pt x="1436" y="629"/>
                </a:cubicBezTo>
                <a:cubicBezTo>
                  <a:pt x="1470" y="629"/>
                  <a:pt x="1501" y="616"/>
                  <a:pt x="1524" y="592"/>
                </a:cubicBezTo>
                <a:cubicBezTo>
                  <a:pt x="1548" y="569"/>
                  <a:pt x="1561" y="537"/>
                  <a:pt x="1561" y="504"/>
                </a:cubicBezTo>
                <a:cubicBezTo>
                  <a:pt x="1561" y="470"/>
                  <a:pt x="1548" y="438"/>
                  <a:pt x="1524" y="415"/>
                </a:cubicBezTo>
                <a:cubicBezTo>
                  <a:pt x="1501" y="391"/>
                  <a:pt x="1469" y="378"/>
                  <a:pt x="1436" y="378"/>
                </a:cubicBezTo>
                <a:cubicBezTo>
                  <a:pt x="1436" y="378"/>
                  <a:pt x="1436" y="378"/>
                  <a:pt x="1436" y="378"/>
                </a:cubicBezTo>
                <a:cubicBezTo>
                  <a:pt x="1402" y="378"/>
                  <a:pt x="1371" y="391"/>
                  <a:pt x="1347" y="415"/>
                </a:cubicBezTo>
                <a:cubicBezTo>
                  <a:pt x="1340" y="422"/>
                  <a:pt x="1333" y="431"/>
                  <a:pt x="1327" y="441"/>
                </a:cubicBezTo>
                <a:cubicBezTo>
                  <a:pt x="1307" y="475"/>
                  <a:pt x="1305" y="516"/>
                  <a:pt x="1320" y="552"/>
                </a:cubicBezTo>
                <a:cubicBezTo>
                  <a:pt x="1171" y="638"/>
                  <a:pt x="1171" y="638"/>
                  <a:pt x="1171" y="638"/>
                </a:cubicBezTo>
                <a:cubicBezTo>
                  <a:pt x="797" y="422"/>
                  <a:pt x="797" y="422"/>
                  <a:pt x="797" y="422"/>
                </a:cubicBezTo>
                <a:cubicBezTo>
                  <a:pt x="797" y="250"/>
                  <a:pt x="797" y="250"/>
                  <a:pt x="797" y="250"/>
                </a:cubicBezTo>
                <a:cubicBezTo>
                  <a:pt x="835" y="245"/>
                  <a:pt x="870" y="222"/>
                  <a:pt x="889" y="188"/>
                </a:cubicBezTo>
                <a:cubicBezTo>
                  <a:pt x="900" y="169"/>
                  <a:pt x="906" y="147"/>
                  <a:pt x="906" y="125"/>
                </a:cubicBezTo>
                <a:cubicBezTo>
                  <a:pt x="906" y="56"/>
                  <a:pt x="850" y="0"/>
                  <a:pt x="780" y="0"/>
                </a:cubicBezTo>
                <a:cubicBezTo>
                  <a:pt x="711" y="0"/>
                  <a:pt x="655" y="56"/>
                  <a:pt x="655" y="125"/>
                </a:cubicBezTo>
                <a:cubicBezTo>
                  <a:pt x="655" y="147"/>
                  <a:pt x="661" y="169"/>
                  <a:pt x="672" y="188"/>
                </a:cubicBezTo>
                <a:cubicBezTo>
                  <a:pt x="691" y="222"/>
                  <a:pt x="726" y="245"/>
                  <a:pt x="764" y="250"/>
                </a:cubicBezTo>
                <a:cubicBezTo>
                  <a:pt x="764" y="422"/>
                  <a:pt x="764" y="422"/>
                  <a:pt x="764" y="422"/>
                </a:cubicBezTo>
                <a:cubicBezTo>
                  <a:pt x="390" y="638"/>
                  <a:pt x="390" y="638"/>
                  <a:pt x="390" y="638"/>
                </a:cubicBezTo>
                <a:cubicBezTo>
                  <a:pt x="240" y="555"/>
                  <a:pt x="240" y="555"/>
                  <a:pt x="240" y="555"/>
                </a:cubicBezTo>
                <a:cubicBezTo>
                  <a:pt x="256" y="518"/>
                  <a:pt x="254" y="476"/>
                  <a:pt x="234" y="440"/>
                </a:cubicBezTo>
                <a:cubicBezTo>
                  <a:pt x="228" y="431"/>
                  <a:pt x="221" y="422"/>
                  <a:pt x="214" y="415"/>
                </a:cubicBezTo>
                <a:cubicBezTo>
                  <a:pt x="190" y="391"/>
                  <a:pt x="159" y="378"/>
                  <a:pt x="125" y="378"/>
                </a:cubicBezTo>
                <a:cubicBezTo>
                  <a:pt x="125" y="378"/>
                  <a:pt x="125" y="378"/>
                  <a:pt x="125" y="378"/>
                </a:cubicBezTo>
                <a:cubicBezTo>
                  <a:pt x="92" y="378"/>
                  <a:pt x="60" y="391"/>
                  <a:pt x="37" y="415"/>
                </a:cubicBezTo>
                <a:cubicBezTo>
                  <a:pt x="13" y="438"/>
                  <a:pt x="0" y="470"/>
                  <a:pt x="0" y="504"/>
                </a:cubicBezTo>
                <a:cubicBezTo>
                  <a:pt x="0" y="537"/>
                  <a:pt x="13" y="569"/>
                  <a:pt x="36" y="592"/>
                </a:cubicBezTo>
                <a:cubicBezTo>
                  <a:pt x="60" y="616"/>
                  <a:pt x="91" y="629"/>
                  <a:pt x="125" y="629"/>
                </a:cubicBezTo>
                <a:cubicBezTo>
                  <a:pt x="159" y="629"/>
                  <a:pt x="190" y="616"/>
                  <a:pt x="214" y="592"/>
                </a:cubicBezTo>
                <a:cubicBezTo>
                  <a:pt x="217" y="589"/>
                  <a:pt x="220" y="585"/>
                  <a:pt x="222" y="582"/>
                </a:cubicBezTo>
                <a:cubicBezTo>
                  <a:pt x="374" y="666"/>
                  <a:pt x="374" y="666"/>
                  <a:pt x="374" y="666"/>
                </a:cubicBezTo>
                <a:cubicBezTo>
                  <a:pt x="374" y="1098"/>
                  <a:pt x="374" y="1098"/>
                  <a:pt x="374" y="1098"/>
                </a:cubicBezTo>
                <a:cubicBezTo>
                  <a:pt x="225" y="1184"/>
                  <a:pt x="225" y="1184"/>
                  <a:pt x="225" y="1184"/>
                </a:cubicBezTo>
                <a:cubicBezTo>
                  <a:pt x="222" y="1179"/>
                  <a:pt x="218" y="1175"/>
                  <a:pt x="214" y="1171"/>
                </a:cubicBezTo>
                <a:cubicBezTo>
                  <a:pt x="190" y="1148"/>
                  <a:pt x="159" y="1135"/>
                  <a:pt x="125" y="1135"/>
                </a:cubicBezTo>
                <a:cubicBezTo>
                  <a:pt x="91" y="1135"/>
                  <a:pt x="60" y="1148"/>
                  <a:pt x="37" y="1171"/>
                </a:cubicBezTo>
                <a:cubicBezTo>
                  <a:pt x="13" y="1195"/>
                  <a:pt x="0" y="1226"/>
                  <a:pt x="0" y="1260"/>
                </a:cubicBezTo>
                <a:cubicBezTo>
                  <a:pt x="0" y="1293"/>
                  <a:pt x="13" y="1325"/>
                  <a:pt x="37" y="1349"/>
                </a:cubicBezTo>
                <a:cubicBezTo>
                  <a:pt x="61" y="1373"/>
                  <a:pt x="93" y="1386"/>
                  <a:pt x="125" y="1386"/>
                </a:cubicBezTo>
                <a:cubicBezTo>
                  <a:pt x="157" y="1386"/>
                  <a:pt x="190" y="1373"/>
                  <a:pt x="214" y="1349"/>
                </a:cubicBezTo>
                <a:cubicBezTo>
                  <a:pt x="222" y="1341"/>
                  <a:pt x="229" y="1332"/>
                  <a:pt x="234" y="1323"/>
                </a:cubicBezTo>
                <a:cubicBezTo>
                  <a:pt x="254" y="1289"/>
                  <a:pt x="256" y="1248"/>
                  <a:pt x="241" y="1212"/>
                </a:cubicBezTo>
                <a:cubicBezTo>
                  <a:pt x="390" y="1126"/>
                  <a:pt x="390" y="1126"/>
                  <a:pt x="390" y="1126"/>
                </a:cubicBezTo>
                <a:cubicBezTo>
                  <a:pt x="764" y="1342"/>
                  <a:pt x="764" y="1342"/>
                  <a:pt x="764" y="1342"/>
                </a:cubicBezTo>
                <a:cubicBezTo>
                  <a:pt x="764" y="1514"/>
                  <a:pt x="764" y="1514"/>
                  <a:pt x="764" y="1514"/>
                </a:cubicBezTo>
                <a:cubicBezTo>
                  <a:pt x="726" y="1519"/>
                  <a:pt x="691" y="1542"/>
                  <a:pt x="672" y="1576"/>
                </a:cubicBezTo>
                <a:cubicBezTo>
                  <a:pt x="661" y="1595"/>
                  <a:pt x="655" y="1616"/>
                  <a:pt x="655" y="1639"/>
                </a:cubicBezTo>
                <a:cubicBezTo>
                  <a:pt x="655" y="1708"/>
                  <a:pt x="711" y="1764"/>
                  <a:pt x="780" y="1764"/>
                </a:cubicBezTo>
                <a:cubicBezTo>
                  <a:pt x="850" y="1764"/>
                  <a:pt x="906" y="1708"/>
                  <a:pt x="906" y="1639"/>
                </a:cubicBezTo>
                <a:cubicBezTo>
                  <a:pt x="906" y="1616"/>
                  <a:pt x="900" y="1595"/>
                  <a:pt x="889" y="1576"/>
                </a:cubicBezTo>
                <a:cubicBezTo>
                  <a:pt x="870" y="1542"/>
                  <a:pt x="835" y="1519"/>
                  <a:pt x="797" y="1514"/>
                </a:cubicBezTo>
                <a:cubicBezTo>
                  <a:pt x="797" y="1342"/>
                  <a:pt x="797" y="1342"/>
                  <a:pt x="797" y="1342"/>
                </a:cubicBezTo>
                <a:cubicBezTo>
                  <a:pt x="1171" y="1126"/>
                  <a:pt x="1171" y="1126"/>
                  <a:pt x="1171" y="1126"/>
                </a:cubicBezTo>
                <a:cubicBezTo>
                  <a:pt x="1320" y="1212"/>
                  <a:pt x="1320" y="1212"/>
                  <a:pt x="1320" y="1212"/>
                </a:cubicBezTo>
                <a:cubicBezTo>
                  <a:pt x="1305" y="1248"/>
                  <a:pt x="1307" y="1289"/>
                  <a:pt x="1327" y="1323"/>
                </a:cubicBezTo>
                <a:cubicBezTo>
                  <a:pt x="1332" y="1332"/>
                  <a:pt x="1339" y="1341"/>
                  <a:pt x="1347" y="1349"/>
                </a:cubicBezTo>
                <a:cubicBezTo>
                  <a:pt x="1371" y="1373"/>
                  <a:pt x="1404" y="1386"/>
                  <a:pt x="1436" y="1386"/>
                </a:cubicBezTo>
                <a:cubicBezTo>
                  <a:pt x="1468" y="1386"/>
                  <a:pt x="1500" y="1373"/>
                  <a:pt x="1524" y="1349"/>
                </a:cubicBezTo>
                <a:cubicBezTo>
                  <a:pt x="1548" y="1325"/>
                  <a:pt x="1561" y="1293"/>
                  <a:pt x="1561" y="1260"/>
                </a:cubicBezTo>
                <a:cubicBezTo>
                  <a:pt x="1561" y="1226"/>
                  <a:pt x="1548" y="1195"/>
                  <a:pt x="1524" y="1172"/>
                </a:cubicBezTo>
                <a:cubicBezTo>
                  <a:pt x="1501" y="1148"/>
                  <a:pt x="1470" y="1135"/>
                  <a:pt x="1436" y="1135"/>
                </a:cubicBezTo>
                <a:close/>
                <a:moveTo>
                  <a:pt x="1355" y="457"/>
                </a:moveTo>
                <a:cubicBezTo>
                  <a:pt x="1359" y="449"/>
                  <a:pt x="1364" y="443"/>
                  <a:pt x="1369" y="437"/>
                </a:cubicBezTo>
                <a:cubicBezTo>
                  <a:pt x="1387" y="420"/>
                  <a:pt x="1411" y="410"/>
                  <a:pt x="1436" y="410"/>
                </a:cubicBezTo>
                <a:cubicBezTo>
                  <a:pt x="1436" y="410"/>
                  <a:pt x="1436" y="410"/>
                  <a:pt x="1436" y="410"/>
                </a:cubicBezTo>
                <a:cubicBezTo>
                  <a:pt x="1461" y="410"/>
                  <a:pt x="1484" y="420"/>
                  <a:pt x="1502" y="438"/>
                </a:cubicBezTo>
                <a:cubicBezTo>
                  <a:pt x="1519" y="455"/>
                  <a:pt x="1529" y="479"/>
                  <a:pt x="1529" y="504"/>
                </a:cubicBezTo>
                <a:cubicBezTo>
                  <a:pt x="1529" y="529"/>
                  <a:pt x="1519" y="552"/>
                  <a:pt x="1502" y="570"/>
                </a:cubicBezTo>
                <a:cubicBezTo>
                  <a:pt x="1502" y="570"/>
                  <a:pt x="1502" y="570"/>
                  <a:pt x="1502" y="570"/>
                </a:cubicBezTo>
                <a:cubicBezTo>
                  <a:pt x="1467" y="605"/>
                  <a:pt x="1405" y="605"/>
                  <a:pt x="1369" y="570"/>
                </a:cubicBezTo>
                <a:cubicBezTo>
                  <a:pt x="1364" y="564"/>
                  <a:pt x="1359" y="557"/>
                  <a:pt x="1355" y="550"/>
                </a:cubicBezTo>
                <a:cubicBezTo>
                  <a:pt x="1338" y="521"/>
                  <a:pt x="1338" y="485"/>
                  <a:pt x="1355" y="457"/>
                </a:cubicBezTo>
                <a:close/>
                <a:moveTo>
                  <a:pt x="699" y="172"/>
                </a:moveTo>
                <a:cubicBezTo>
                  <a:pt x="691" y="158"/>
                  <a:pt x="687" y="142"/>
                  <a:pt x="687" y="125"/>
                </a:cubicBezTo>
                <a:cubicBezTo>
                  <a:pt x="687" y="74"/>
                  <a:pt x="729" y="32"/>
                  <a:pt x="780" y="32"/>
                </a:cubicBezTo>
                <a:cubicBezTo>
                  <a:pt x="832" y="32"/>
                  <a:pt x="874" y="74"/>
                  <a:pt x="874" y="125"/>
                </a:cubicBezTo>
                <a:cubicBezTo>
                  <a:pt x="874" y="142"/>
                  <a:pt x="870" y="158"/>
                  <a:pt x="862" y="172"/>
                </a:cubicBezTo>
                <a:cubicBezTo>
                  <a:pt x="845" y="201"/>
                  <a:pt x="814" y="219"/>
                  <a:pt x="780" y="219"/>
                </a:cubicBezTo>
                <a:cubicBezTo>
                  <a:pt x="747" y="219"/>
                  <a:pt x="716" y="201"/>
                  <a:pt x="699" y="172"/>
                </a:cubicBezTo>
                <a:close/>
                <a:moveTo>
                  <a:pt x="191" y="570"/>
                </a:moveTo>
                <a:cubicBezTo>
                  <a:pt x="156" y="605"/>
                  <a:pt x="94" y="605"/>
                  <a:pt x="59" y="570"/>
                </a:cubicBezTo>
                <a:cubicBezTo>
                  <a:pt x="41" y="552"/>
                  <a:pt x="32" y="529"/>
                  <a:pt x="32" y="504"/>
                </a:cubicBezTo>
                <a:cubicBezTo>
                  <a:pt x="32" y="479"/>
                  <a:pt x="41" y="455"/>
                  <a:pt x="59" y="437"/>
                </a:cubicBezTo>
                <a:cubicBezTo>
                  <a:pt x="77" y="420"/>
                  <a:pt x="100" y="410"/>
                  <a:pt x="125" y="410"/>
                </a:cubicBezTo>
                <a:cubicBezTo>
                  <a:pt x="125" y="410"/>
                  <a:pt x="125" y="410"/>
                  <a:pt x="125" y="410"/>
                </a:cubicBezTo>
                <a:cubicBezTo>
                  <a:pt x="150" y="410"/>
                  <a:pt x="174" y="420"/>
                  <a:pt x="191" y="437"/>
                </a:cubicBezTo>
                <a:cubicBezTo>
                  <a:pt x="197" y="443"/>
                  <a:pt x="202" y="449"/>
                  <a:pt x="206" y="457"/>
                </a:cubicBezTo>
                <a:cubicBezTo>
                  <a:pt x="224" y="486"/>
                  <a:pt x="223" y="523"/>
                  <a:pt x="205" y="553"/>
                </a:cubicBezTo>
                <a:cubicBezTo>
                  <a:pt x="201" y="559"/>
                  <a:pt x="197" y="565"/>
                  <a:pt x="191" y="570"/>
                </a:cubicBezTo>
                <a:close/>
                <a:moveTo>
                  <a:pt x="206" y="1307"/>
                </a:moveTo>
                <a:cubicBezTo>
                  <a:pt x="206" y="1307"/>
                  <a:pt x="206" y="1307"/>
                  <a:pt x="206" y="1307"/>
                </a:cubicBezTo>
                <a:cubicBezTo>
                  <a:pt x="202" y="1314"/>
                  <a:pt x="197" y="1321"/>
                  <a:pt x="192" y="1326"/>
                </a:cubicBezTo>
                <a:cubicBezTo>
                  <a:pt x="155" y="1363"/>
                  <a:pt x="96" y="1363"/>
                  <a:pt x="59" y="1326"/>
                </a:cubicBezTo>
                <a:cubicBezTo>
                  <a:pt x="41" y="1309"/>
                  <a:pt x="32" y="1285"/>
                  <a:pt x="32" y="1260"/>
                </a:cubicBezTo>
                <a:cubicBezTo>
                  <a:pt x="32" y="1235"/>
                  <a:pt x="42" y="1212"/>
                  <a:pt x="59" y="1194"/>
                </a:cubicBezTo>
                <a:cubicBezTo>
                  <a:pt x="77" y="1176"/>
                  <a:pt x="100" y="1167"/>
                  <a:pt x="125" y="1167"/>
                </a:cubicBezTo>
                <a:cubicBezTo>
                  <a:pt x="150" y="1167"/>
                  <a:pt x="174" y="1176"/>
                  <a:pt x="192" y="1194"/>
                </a:cubicBezTo>
                <a:cubicBezTo>
                  <a:pt x="197" y="1200"/>
                  <a:pt x="202" y="1206"/>
                  <a:pt x="206" y="1213"/>
                </a:cubicBezTo>
                <a:cubicBezTo>
                  <a:pt x="223" y="1242"/>
                  <a:pt x="223" y="1278"/>
                  <a:pt x="206" y="1307"/>
                </a:cubicBezTo>
                <a:close/>
                <a:moveTo>
                  <a:pt x="862" y="1592"/>
                </a:moveTo>
                <a:cubicBezTo>
                  <a:pt x="870" y="1606"/>
                  <a:pt x="874" y="1622"/>
                  <a:pt x="874" y="1639"/>
                </a:cubicBezTo>
                <a:cubicBezTo>
                  <a:pt x="874" y="1690"/>
                  <a:pt x="832" y="1732"/>
                  <a:pt x="780" y="1732"/>
                </a:cubicBezTo>
                <a:cubicBezTo>
                  <a:pt x="729" y="1732"/>
                  <a:pt x="687" y="1690"/>
                  <a:pt x="687" y="1639"/>
                </a:cubicBezTo>
                <a:cubicBezTo>
                  <a:pt x="687" y="1622"/>
                  <a:pt x="691" y="1606"/>
                  <a:pt x="699" y="1592"/>
                </a:cubicBezTo>
                <a:cubicBezTo>
                  <a:pt x="716" y="1563"/>
                  <a:pt x="747" y="1545"/>
                  <a:pt x="780" y="1545"/>
                </a:cubicBezTo>
                <a:cubicBezTo>
                  <a:pt x="814" y="1545"/>
                  <a:pt x="845" y="1563"/>
                  <a:pt x="862" y="1592"/>
                </a:cubicBezTo>
                <a:close/>
                <a:moveTo>
                  <a:pt x="1155" y="1098"/>
                </a:moveTo>
                <a:cubicBezTo>
                  <a:pt x="780" y="1314"/>
                  <a:pt x="780" y="1314"/>
                  <a:pt x="780" y="1314"/>
                </a:cubicBezTo>
                <a:cubicBezTo>
                  <a:pt x="406" y="1098"/>
                  <a:pt x="406" y="1098"/>
                  <a:pt x="406" y="1098"/>
                </a:cubicBezTo>
                <a:cubicBezTo>
                  <a:pt x="406" y="666"/>
                  <a:pt x="406" y="666"/>
                  <a:pt x="406" y="666"/>
                </a:cubicBezTo>
                <a:cubicBezTo>
                  <a:pt x="780" y="449"/>
                  <a:pt x="780" y="449"/>
                  <a:pt x="780" y="449"/>
                </a:cubicBezTo>
                <a:cubicBezTo>
                  <a:pt x="1155" y="666"/>
                  <a:pt x="1155" y="666"/>
                  <a:pt x="1155" y="666"/>
                </a:cubicBezTo>
                <a:lnTo>
                  <a:pt x="1155" y="1098"/>
                </a:lnTo>
                <a:close/>
                <a:moveTo>
                  <a:pt x="1502" y="1326"/>
                </a:moveTo>
                <a:cubicBezTo>
                  <a:pt x="1465" y="1363"/>
                  <a:pt x="1406" y="1363"/>
                  <a:pt x="1369" y="1326"/>
                </a:cubicBezTo>
                <a:cubicBezTo>
                  <a:pt x="1364" y="1321"/>
                  <a:pt x="1359" y="1314"/>
                  <a:pt x="1355" y="1307"/>
                </a:cubicBezTo>
                <a:cubicBezTo>
                  <a:pt x="1338" y="1278"/>
                  <a:pt x="1338" y="1242"/>
                  <a:pt x="1355" y="1213"/>
                </a:cubicBezTo>
                <a:cubicBezTo>
                  <a:pt x="1359" y="1206"/>
                  <a:pt x="1364" y="1200"/>
                  <a:pt x="1369" y="1194"/>
                </a:cubicBezTo>
                <a:cubicBezTo>
                  <a:pt x="1387" y="1176"/>
                  <a:pt x="1411" y="1167"/>
                  <a:pt x="1436" y="1167"/>
                </a:cubicBezTo>
                <a:cubicBezTo>
                  <a:pt x="1461" y="1167"/>
                  <a:pt x="1484" y="1176"/>
                  <a:pt x="1502" y="1194"/>
                </a:cubicBezTo>
                <a:cubicBezTo>
                  <a:pt x="1519" y="1212"/>
                  <a:pt x="1529" y="1235"/>
                  <a:pt x="1529" y="1260"/>
                </a:cubicBezTo>
                <a:cubicBezTo>
                  <a:pt x="1529" y="1285"/>
                  <a:pt x="1519" y="1309"/>
                  <a:pt x="1502" y="1326"/>
                </a:cubicBezTo>
                <a:close/>
                <a:moveTo>
                  <a:pt x="596" y="776"/>
                </a:moveTo>
                <a:cubicBezTo>
                  <a:pt x="596" y="988"/>
                  <a:pt x="596" y="988"/>
                  <a:pt x="596" y="988"/>
                </a:cubicBezTo>
                <a:cubicBezTo>
                  <a:pt x="780" y="1094"/>
                  <a:pt x="780" y="1094"/>
                  <a:pt x="780" y="1094"/>
                </a:cubicBezTo>
                <a:cubicBezTo>
                  <a:pt x="965" y="988"/>
                  <a:pt x="965" y="988"/>
                  <a:pt x="965" y="988"/>
                </a:cubicBezTo>
                <a:cubicBezTo>
                  <a:pt x="965" y="776"/>
                  <a:pt x="965" y="776"/>
                  <a:pt x="965" y="776"/>
                </a:cubicBezTo>
                <a:cubicBezTo>
                  <a:pt x="780" y="669"/>
                  <a:pt x="780" y="669"/>
                  <a:pt x="780" y="669"/>
                </a:cubicBezTo>
                <a:lnTo>
                  <a:pt x="596" y="776"/>
                </a:lnTo>
                <a:close/>
                <a:moveTo>
                  <a:pt x="933" y="970"/>
                </a:moveTo>
                <a:cubicBezTo>
                  <a:pt x="780" y="1057"/>
                  <a:pt x="780" y="1057"/>
                  <a:pt x="780" y="1057"/>
                </a:cubicBezTo>
                <a:cubicBezTo>
                  <a:pt x="628" y="970"/>
                  <a:pt x="628" y="970"/>
                  <a:pt x="628" y="970"/>
                </a:cubicBezTo>
                <a:cubicBezTo>
                  <a:pt x="628" y="794"/>
                  <a:pt x="628" y="794"/>
                  <a:pt x="628" y="794"/>
                </a:cubicBezTo>
                <a:cubicBezTo>
                  <a:pt x="780" y="706"/>
                  <a:pt x="780" y="706"/>
                  <a:pt x="780" y="706"/>
                </a:cubicBezTo>
                <a:cubicBezTo>
                  <a:pt x="933" y="794"/>
                  <a:pt x="933" y="794"/>
                  <a:pt x="933" y="794"/>
                </a:cubicBezTo>
                <a:lnTo>
                  <a:pt x="933" y="970"/>
                </a:lnTo>
                <a:close/>
              </a:path>
            </a:pathLst>
          </a:custGeom>
          <a:solidFill>
            <a:schemeClr val="lt1"/>
          </a:solid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4" name="CustomShape 1"/>
          <p:cNvSpPr/>
          <p:nvPr/>
        </p:nvSpPr>
        <p:spPr>
          <a:xfrm>
            <a:off x="703440" y="2509920"/>
            <a:ext cx="13381560" cy="9416880"/>
          </a:xfrm>
          <a:prstGeom prst="rect">
            <a:avLst/>
          </a:prstGeom>
          <a:noFill/>
          <a:ln>
            <a:noFill/>
          </a:ln>
        </p:spPr>
        <p:style>
          <a:lnRef idx="0"/>
          <a:fillRef idx="0"/>
          <a:effectRef idx="0"/>
          <a:fontRef idx="minor"/>
        </p:style>
        <p:txBody>
          <a:bodyPr lIns="90000" rIns="90000" tIns="45000" bIns="45000">
            <a:spAutoFit/>
          </a:bodyPr>
          <a:p>
            <a:pPr marL="514440" indent="-514080">
              <a:lnSpc>
                <a:spcPct val="100000"/>
              </a:lnSpc>
              <a:buClr>
                <a:srgbClr val="000000"/>
              </a:buClr>
              <a:buFont typeface="StarSymbol"/>
              <a:buAutoNum type="arabicPeriod"/>
            </a:pPr>
            <a:r>
              <a:rPr b="1" lang="en-US" sz="3200" spc="-1" strike="noStrike">
                <a:solidFill>
                  <a:srgbClr val="000000"/>
                </a:solidFill>
                <a:latin typeface="Arial"/>
                <a:ea typeface="DejaVu Sans"/>
              </a:rPr>
              <a:t>Fast-Forward Merging:</a:t>
            </a:r>
            <a:endParaRPr b="0" lang="en-IN" sz="3200" spc="-1" strike="noStrike">
              <a:latin typeface="Arial"/>
            </a:endParaRPr>
          </a:p>
          <a:p>
            <a:pPr>
              <a:lnSpc>
                <a:spcPct val="100000"/>
              </a:lnSpc>
            </a:pPr>
            <a:endParaRPr b="0" lang="en-IN" sz="3200" spc="-1" strike="noStrike">
              <a:latin typeface="Arial"/>
            </a:endParaRPr>
          </a:p>
          <a:p>
            <a:pPr>
              <a:lnSpc>
                <a:spcPct val="100000"/>
              </a:lnSpc>
            </a:pPr>
            <a:r>
              <a:rPr b="0" lang="en-US" sz="2800" spc="-1" strike="noStrike">
                <a:solidFill>
                  <a:srgbClr val="000000"/>
                </a:solidFill>
                <a:latin typeface="Arial"/>
                <a:ea typeface="DejaVu Sans"/>
              </a:rPr>
              <a:t>A fast-forward merge can occur when there is a linear path from the current branch tip to the target branch. Instead of “actually” merging the branches, all Git has to do to integrate the histories is move (i.e., “fast forward”) the current branch tip up to the target branch tip. This effectively combines the histories, since all of the commits reachable from the target branch are now available through the current one.</a:t>
            </a:r>
            <a:endParaRPr b="0" lang="en-IN" sz="2800" spc="-1" strike="noStrike">
              <a:latin typeface="Arial"/>
            </a:endParaRPr>
          </a:p>
          <a:p>
            <a:pPr>
              <a:lnSpc>
                <a:spcPct val="100000"/>
              </a:lnSpc>
            </a:pPr>
            <a:endParaRPr b="0" lang="en-IN" sz="2800" spc="-1" strike="noStrike">
              <a:latin typeface="Arial"/>
            </a:endParaRPr>
          </a:p>
          <a:p>
            <a:pPr>
              <a:lnSpc>
                <a:spcPct val="100000"/>
              </a:lnSpc>
            </a:pPr>
            <a:r>
              <a:rPr b="0" lang="en-US" sz="2800" spc="-1" strike="noStrike">
                <a:solidFill>
                  <a:srgbClr val="000000"/>
                </a:solidFill>
                <a:latin typeface="Arial"/>
                <a:ea typeface="DejaVu Sans"/>
              </a:rPr>
              <a:t>For example, a fast forward merge of some-feature into main would look something like the following:</a:t>
            </a:r>
            <a:endParaRPr b="0" lang="en-IN" sz="2800" spc="-1" strike="noStrike">
              <a:latin typeface="Arial"/>
            </a:endParaRPr>
          </a:p>
          <a:p>
            <a:pPr>
              <a:lnSpc>
                <a:spcPct val="100000"/>
              </a:lnSpc>
            </a:pPr>
            <a:endParaRPr b="0" lang="en-IN" sz="2800" spc="-1" strike="noStrike">
              <a:latin typeface="Arial"/>
            </a:endParaRPr>
          </a:p>
          <a:p>
            <a:pPr>
              <a:lnSpc>
                <a:spcPct val="100000"/>
              </a:lnSpc>
            </a:pPr>
            <a:endParaRPr b="0" lang="en-IN" sz="2800" spc="-1" strike="noStrike">
              <a:latin typeface="Arial"/>
            </a:endParaRPr>
          </a:p>
          <a:p>
            <a:pPr>
              <a:lnSpc>
                <a:spcPct val="100000"/>
              </a:lnSpc>
            </a:pPr>
            <a:r>
              <a:rPr b="0" lang="en-US" sz="3200" spc="-1" strike="noStrike">
                <a:solidFill>
                  <a:srgbClr val="000000"/>
                </a:solidFill>
                <a:latin typeface="Arial"/>
                <a:ea typeface="DejaVu Sans"/>
              </a:rPr>
              <a:t>#code:</a:t>
            </a:r>
            <a:endParaRPr b="0" lang="en-IN" sz="3200" spc="-1" strike="noStrike">
              <a:latin typeface="Arial"/>
            </a:endParaRPr>
          </a:p>
          <a:p>
            <a:pPr>
              <a:lnSpc>
                <a:spcPct val="100000"/>
              </a:lnSpc>
            </a:pPr>
            <a:r>
              <a:rPr b="1" lang="en-US" sz="2000" spc="-1" strike="noStrike">
                <a:solidFill>
                  <a:srgbClr val="000000"/>
                </a:solidFill>
                <a:latin typeface="Arial"/>
                <a:ea typeface="DejaVu Sans"/>
              </a:rPr>
              <a:t># Start a new feature</a:t>
            </a:r>
            <a:br/>
            <a:r>
              <a:rPr b="1" lang="en-US" sz="2000" spc="-1" strike="noStrike">
                <a:solidFill>
                  <a:srgbClr val="000000"/>
                </a:solidFill>
                <a:latin typeface="Arial"/>
                <a:ea typeface="DejaVu Sans"/>
              </a:rPr>
              <a:t>git checkout -b new-feature main</a:t>
            </a:r>
            <a:br/>
            <a:r>
              <a:rPr b="1" lang="en-US" sz="2000" spc="-1" strike="noStrike">
                <a:solidFill>
                  <a:srgbClr val="000000"/>
                </a:solidFill>
                <a:latin typeface="Arial"/>
                <a:ea typeface="DejaVu Sans"/>
              </a:rPr>
              <a:t># Edit some files</a:t>
            </a:r>
            <a:br/>
            <a:r>
              <a:rPr b="1" lang="en-US" sz="2000" spc="-1" strike="noStrike">
                <a:solidFill>
                  <a:srgbClr val="000000"/>
                </a:solidFill>
                <a:latin typeface="Arial"/>
                <a:ea typeface="DejaVu Sans"/>
              </a:rPr>
              <a:t>git add &lt;file&gt;</a:t>
            </a:r>
            <a:br/>
            <a:r>
              <a:rPr b="1" lang="en-US" sz="2000" spc="-1" strike="noStrike">
                <a:solidFill>
                  <a:srgbClr val="000000"/>
                </a:solidFill>
                <a:latin typeface="Arial"/>
                <a:ea typeface="DejaVu Sans"/>
              </a:rPr>
              <a:t>git commit -m "Start a feature"</a:t>
            </a:r>
            <a:br/>
            <a:r>
              <a:rPr b="1" lang="en-US" sz="2000" spc="-1" strike="noStrike">
                <a:solidFill>
                  <a:srgbClr val="000000"/>
                </a:solidFill>
                <a:latin typeface="Arial"/>
                <a:ea typeface="DejaVu Sans"/>
              </a:rPr>
              <a:t># Edit some files</a:t>
            </a:r>
            <a:br/>
            <a:r>
              <a:rPr b="1" lang="en-US" sz="2000" spc="-1" strike="noStrike">
                <a:solidFill>
                  <a:srgbClr val="000000"/>
                </a:solidFill>
                <a:latin typeface="Arial"/>
                <a:ea typeface="DejaVu Sans"/>
              </a:rPr>
              <a:t>git add &lt;file&gt;</a:t>
            </a:r>
            <a:br/>
            <a:r>
              <a:rPr b="1" lang="en-US" sz="2000" spc="-1" strike="noStrike">
                <a:solidFill>
                  <a:srgbClr val="000000"/>
                </a:solidFill>
                <a:latin typeface="Arial"/>
                <a:ea typeface="DejaVu Sans"/>
              </a:rPr>
              <a:t>git commit -m "Finish a feature"</a:t>
            </a:r>
            <a:br/>
            <a:r>
              <a:rPr b="1" lang="en-US" sz="2000" spc="-1" strike="noStrike">
                <a:solidFill>
                  <a:srgbClr val="000000"/>
                </a:solidFill>
                <a:latin typeface="Arial"/>
                <a:ea typeface="DejaVu Sans"/>
              </a:rPr>
              <a:t># Merge in the new-feature branch</a:t>
            </a:r>
            <a:br/>
            <a:r>
              <a:rPr b="1" lang="en-US" sz="2000" spc="-1" strike="noStrike">
                <a:solidFill>
                  <a:srgbClr val="000000"/>
                </a:solidFill>
                <a:latin typeface="Arial"/>
                <a:ea typeface="DejaVu Sans"/>
              </a:rPr>
              <a:t>git checkout main</a:t>
            </a:r>
            <a:br/>
            <a:r>
              <a:rPr b="1" lang="en-US" sz="2000" spc="-1" strike="noStrike">
                <a:solidFill>
                  <a:srgbClr val="000000"/>
                </a:solidFill>
                <a:latin typeface="Arial"/>
                <a:ea typeface="DejaVu Sans"/>
              </a:rPr>
              <a:t>git merge new-feature</a:t>
            </a:r>
            <a:br/>
            <a:r>
              <a:rPr b="1" lang="en-US" sz="2000" spc="-1" strike="noStrike">
                <a:solidFill>
                  <a:srgbClr val="000000"/>
                </a:solidFill>
                <a:latin typeface="Arial"/>
                <a:ea typeface="DejaVu Sans"/>
              </a:rPr>
              <a:t>git branch -d new-feature</a:t>
            </a:r>
            <a:endParaRPr b="0" lang="en-IN" sz="2000" spc="-1" strike="noStrike">
              <a:latin typeface="Arial"/>
            </a:endParaRPr>
          </a:p>
        </p:txBody>
      </p:sp>
      <p:sp>
        <p:nvSpPr>
          <p:cNvPr id="305" name="CustomShape 2"/>
          <p:cNvSpPr/>
          <p:nvPr/>
        </p:nvSpPr>
        <p:spPr>
          <a:xfrm>
            <a:off x="7502760" y="888120"/>
            <a:ext cx="7689960" cy="1187640"/>
          </a:xfrm>
          <a:prstGeom prst="rect">
            <a:avLst/>
          </a:prstGeom>
          <a:noFill/>
          <a:ln>
            <a:noFill/>
          </a:ln>
        </p:spPr>
        <p:style>
          <a:lnRef idx="0"/>
          <a:fillRef idx="0"/>
          <a:effectRef idx="0"/>
          <a:fontRef idx="minor"/>
        </p:style>
        <p:txBody>
          <a:bodyPr wrap="none" lIns="90000" rIns="90000" tIns="45000" bIns="45000">
            <a:spAutoFit/>
          </a:bodyPr>
          <a:p>
            <a:pPr algn="ctr">
              <a:lnSpc>
                <a:spcPct val="100000"/>
              </a:lnSpc>
              <a:tabLst>
                <a:tab algn="l" pos="0"/>
              </a:tabLst>
            </a:pPr>
            <a:r>
              <a:rPr b="1" lang="en-US" sz="7200" spc="-1" strike="noStrike">
                <a:solidFill>
                  <a:srgbClr val="000000"/>
                </a:solidFill>
                <a:latin typeface="Arial"/>
                <a:ea typeface="DejaVu Sans"/>
              </a:rPr>
              <a:t>Types of Merging</a:t>
            </a:r>
            <a:endParaRPr b="0" lang="en-IN" sz="7200" spc="-1" strike="noStrike">
              <a:latin typeface="Arial"/>
            </a:endParaRPr>
          </a:p>
        </p:txBody>
      </p:sp>
      <p:pic>
        <p:nvPicPr>
          <p:cNvPr id="306" name="Picture 13" descr=""/>
          <p:cNvPicPr/>
          <p:nvPr/>
        </p:nvPicPr>
        <p:blipFill>
          <a:blip r:embed="rId1"/>
          <a:srcRect l="40528" t="28665" r="29354" b="12920"/>
          <a:stretch/>
        </p:blipFill>
        <p:spPr>
          <a:xfrm>
            <a:off x="14894280" y="2740680"/>
            <a:ext cx="8018280" cy="7669080"/>
          </a:xfrm>
          <a:prstGeom prst="rect">
            <a:avLst/>
          </a:prstGeom>
          <a:ln>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CustomShape 1"/>
          <p:cNvSpPr/>
          <p:nvPr/>
        </p:nvSpPr>
        <p:spPr>
          <a:xfrm>
            <a:off x="562680" y="812160"/>
            <a:ext cx="14770800" cy="119163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3200" spc="-1" strike="noStrike">
                <a:solidFill>
                  <a:srgbClr val="000000"/>
                </a:solidFill>
                <a:latin typeface="Arial"/>
                <a:ea typeface="DejaVu Sans"/>
              </a:rPr>
              <a:t>2. 3-Way Merging:</a:t>
            </a:r>
            <a:endParaRPr b="0" lang="en-IN" sz="3200" spc="-1" strike="noStrike">
              <a:latin typeface="Arial"/>
            </a:endParaRPr>
          </a:p>
          <a:p>
            <a:pPr>
              <a:lnSpc>
                <a:spcPct val="100000"/>
              </a:lnSpc>
            </a:pPr>
            <a:endParaRPr b="0" lang="en-IN" sz="3200" spc="-1" strike="noStrike">
              <a:latin typeface="Arial"/>
            </a:endParaRPr>
          </a:p>
          <a:p>
            <a:pPr>
              <a:lnSpc>
                <a:spcPct val="100000"/>
              </a:lnSpc>
            </a:pPr>
            <a:r>
              <a:rPr b="0" lang="en-US" sz="2800" spc="-1" strike="noStrike">
                <a:solidFill>
                  <a:srgbClr val="000000"/>
                </a:solidFill>
                <a:latin typeface="Arial"/>
                <a:ea typeface="DejaVu Sans"/>
              </a:rPr>
              <a:t>The next example is very similar, but requires a 3-way merge because main progresses while the feature is in-progress. This is a common scenario for large features or when several developers are working on a project simultaneously.</a:t>
            </a:r>
            <a:endParaRPr b="0" lang="en-IN" sz="2800" spc="-1" strike="noStrike">
              <a:latin typeface="Arial"/>
            </a:endParaRPr>
          </a:p>
          <a:p>
            <a:pPr>
              <a:lnSpc>
                <a:spcPct val="100000"/>
              </a:lnSpc>
            </a:pPr>
            <a:endParaRPr b="0" lang="en-IN" sz="2800" spc="-1" strike="noStrike">
              <a:latin typeface="Arial"/>
            </a:endParaRPr>
          </a:p>
          <a:p>
            <a:pPr>
              <a:lnSpc>
                <a:spcPct val="100000"/>
              </a:lnSpc>
            </a:pPr>
            <a:r>
              <a:rPr b="1" lang="en-US" sz="2800" spc="-1" strike="noStrike">
                <a:solidFill>
                  <a:srgbClr val="000000"/>
                </a:solidFill>
                <a:latin typeface="Arial"/>
                <a:ea typeface="DejaVu Sans"/>
              </a:rPr>
              <a:t>**Note that it’s impossible for Git to perform a fast-forward merge, as there is no way to move main up to new-feature without backtracking.</a:t>
            </a:r>
            <a:endParaRPr b="0" lang="en-IN" sz="2800" spc="-1" strike="noStrike">
              <a:latin typeface="Arial"/>
            </a:endParaRPr>
          </a:p>
          <a:p>
            <a:pPr>
              <a:lnSpc>
                <a:spcPct val="100000"/>
              </a:lnSpc>
            </a:pPr>
            <a:endParaRPr b="0" lang="en-IN" sz="2800" spc="-1" strike="noStrike">
              <a:latin typeface="Arial"/>
            </a:endParaRPr>
          </a:p>
          <a:p>
            <a:pPr>
              <a:lnSpc>
                <a:spcPct val="100000"/>
              </a:lnSpc>
            </a:pPr>
            <a:r>
              <a:rPr b="0" lang="en-US" sz="2800" spc="-1" strike="noStrike">
                <a:solidFill>
                  <a:srgbClr val="000000"/>
                </a:solidFill>
                <a:latin typeface="Arial"/>
                <a:ea typeface="DejaVu Sans"/>
              </a:rPr>
              <a:t>For most workflows, new-feature would be a much larger feature that took a long time to develop, which would be why new commits would appear on main in the meantime. If your feature branch was actually as small as the one in the above example, you would probably be better off rebasing it onto main and doing a fast-forward merge. This prevents superfluous merge commits from cluttering up the project history.</a:t>
            </a:r>
            <a:endParaRPr b="0" lang="en-IN" sz="2800" spc="-1" strike="noStrike">
              <a:latin typeface="Arial"/>
            </a:endParaRPr>
          </a:p>
          <a:p>
            <a:pPr>
              <a:lnSpc>
                <a:spcPct val="100000"/>
              </a:lnSpc>
            </a:pPr>
            <a:endParaRPr b="0" lang="en-IN" sz="2800" spc="-1" strike="noStrike">
              <a:latin typeface="Arial"/>
            </a:endParaRPr>
          </a:p>
          <a:p>
            <a:pPr>
              <a:lnSpc>
                <a:spcPct val="100000"/>
              </a:lnSpc>
            </a:pPr>
            <a:r>
              <a:rPr b="0" lang="en-US" sz="3200" spc="-1" strike="noStrike">
                <a:solidFill>
                  <a:srgbClr val="000000"/>
                </a:solidFill>
                <a:latin typeface="Arial"/>
                <a:ea typeface="DejaVu Sans"/>
              </a:rPr>
              <a:t>#Code:</a:t>
            </a:r>
            <a:endParaRPr b="0" lang="en-IN" sz="3200" spc="-1" strike="noStrike">
              <a:latin typeface="Arial"/>
            </a:endParaRPr>
          </a:p>
          <a:p>
            <a:pPr>
              <a:lnSpc>
                <a:spcPct val="100000"/>
              </a:lnSpc>
            </a:pPr>
            <a:r>
              <a:rPr b="1" lang="en-US" sz="2000" spc="-1" strike="noStrike">
                <a:solidFill>
                  <a:srgbClr val="000000"/>
                </a:solidFill>
                <a:latin typeface="Arial"/>
                <a:ea typeface="DejaVu Sans"/>
              </a:rPr>
              <a:t>Start a new feature</a:t>
            </a:r>
            <a:br/>
            <a:r>
              <a:rPr b="1" lang="en-US" sz="2000" spc="-1" strike="noStrike">
                <a:solidFill>
                  <a:srgbClr val="000000"/>
                </a:solidFill>
                <a:latin typeface="Arial"/>
                <a:ea typeface="DejaVu Sans"/>
              </a:rPr>
              <a:t>git checkout -b new-feature main</a:t>
            </a:r>
            <a:br/>
            <a:r>
              <a:rPr b="1" lang="en-US" sz="2000" spc="-1" strike="noStrike">
                <a:solidFill>
                  <a:srgbClr val="000000"/>
                </a:solidFill>
                <a:latin typeface="Arial"/>
                <a:ea typeface="DejaVu Sans"/>
              </a:rPr>
              <a:t># Edit some files</a:t>
            </a:r>
            <a:br/>
            <a:r>
              <a:rPr b="1" lang="en-US" sz="2000" spc="-1" strike="noStrike">
                <a:solidFill>
                  <a:srgbClr val="000000"/>
                </a:solidFill>
                <a:latin typeface="Arial"/>
                <a:ea typeface="DejaVu Sans"/>
              </a:rPr>
              <a:t>git add &lt;file&gt;</a:t>
            </a:r>
            <a:br/>
            <a:r>
              <a:rPr b="1" lang="en-US" sz="2000" spc="-1" strike="noStrike">
                <a:solidFill>
                  <a:srgbClr val="000000"/>
                </a:solidFill>
                <a:latin typeface="Arial"/>
                <a:ea typeface="DejaVu Sans"/>
              </a:rPr>
              <a:t>git commit -m "Start a feature"</a:t>
            </a:r>
            <a:br/>
            <a:r>
              <a:rPr b="1" lang="en-US" sz="2000" spc="-1" strike="noStrike">
                <a:solidFill>
                  <a:srgbClr val="000000"/>
                </a:solidFill>
                <a:latin typeface="Arial"/>
                <a:ea typeface="DejaVu Sans"/>
              </a:rPr>
              <a:t># Edit some files</a:t>
            </a:r>
            <a:br/>
            <a:r>
              <a:rPr b="1" lang="en-US" sz="2000" spc="-1" strike="noStrike">
                <a:solidFill>
                  <a:srgbClr val="000000"/>
                </a:solidFill>
                <a:latin typeface="Arial"/>
                <a:ea typeface="DejaVu Sans"/>
              </a:rPr>
              <a:t>git add &lt;file&gt;</a:t>
            </a:r>
            <a:br/>
            <a:r>
              <a:rPr b="1" lang="en-US" sz="2000" spc="-1" strike="noStrike">
                <a:solidFill>
                  <a:srgbClr val="000000"/>
                </a:solidFill>
                <a:latin typeface="Arial"/>
                <a:ea typeface="DejaVu Sans"/>
              </a:rPr>
              <a:t>git commit -m "Finish a feature"</a:t>
            </a:r>
            <a:br/>
            <a:r>
              <a:rPr b="1" lang="en-US" sz="2000" spc="-1" strike="noStrike">
                <a:solidFill>
                  <a:srgbClr val="000000"/>
                </a:solidFill>
                <a:latin typeface="Arial"/>
                <a:ea typeface="DejaVu Sans"/>
              </a:rPr>
              <a:t># Develop the main branch</a:t>
            </a:r>
            <a:br/>
            <a:r>
              <a:rPr b="1" lang="en-US" sz="2000" spc="-1" strike="noStrike">
                <a:solidFill>
                  <a:srgbClr val="000000"/>
                </a:solidFill>
                <a:latin typeface="Arial"/>
                <a:ea typeface="DejaVu Sans"/>
              </a:rPr>
              <a:t>git checkout main</a:t>
            </a:r>
            <a:br/>
            <a:r>
              <a:rPr b="1" lang="en-US" sz="2000" spc="-1" strike="noStrike">
                <a:solidFill>
                  <a:srgbClr val="000000"/>
                </a:solidFill>
                <a:latin typeface="Arial"/>
                <a:ea typeface="DejaVu Sans"/>
              </a:rPr>
              <a:t># Edit some files</a:t>
            </a:r>
            <a:br/>
            <a:r>
              <a:rPr b="1" lang="en-US" sz="2000" spc="-1" strike="noStrike">
                <a:solidFill>
                  <a:srgbClr val="000000"/>
                </a:solidFill>
                <a:latin typeface="Arial"/>
                <a:ea typeface="DejaVu Sans"/>
              </a:rPr>
              <a:t>git add &lt;file&gt;</a:t>
            </a:r>
            <a:br/>
            <a:r>
              <a:rPr b="1" lang="en-US" sz="2000" spc="-1" strike="noStrike">
                <a:solidFill>
                  <a:srgbClr val="000000"/>
                </a:solidFill>
                <a:latin typeface="Arial"/>
                <a:ea typeface="DejaVu Sans"/>
              </a:rPr>
              <a:t>git commit -m "Make some super-stable changes to main"</a:t>
            </a:r>
            <a:br/>
            <a:r>
              <a:rPr b="1" lang="en-US" sz="2000" spc="-1" strike="noStrike">
                <a:solidFill>
                  <a:srgbClr val="000000"/>
                </a:solidFill>
                <a:latin typeface="Arial"/>
                <a:ea typeface="DejaVu Sans"/>
              </a:rPr>
              <a:t># Merge in the new-feature branch</a:t>
            </a:r>
            <a:br/>
            <a:r>
              <a:rPr b="1" lang="en-US" sz="2000" spc="-1" strike="noStrike">
                <a:solidFill>
                  <a:srgbClr val="000000"/>
                </a:solidFill>
                <a:latin typeface="Arial"/>
                <a:ea typeface="DejaVu Sans"/>
              </a:rPr>
              <a:t>git merge new-feature</a:t>
            </a:r>
            <a:br/>
            <a:r>
              <a:rPr b="1" lang="en-US" sz="2000" spc="-1" strike="noStrike">
                <a:solidFill>
                  <a:srgbClr val="000000"/>
                </a:solidFill>
                <a:latin typeface="Arial"/>
                <a:ea typeface="DejaVu Sans"/>
              </a:rPr>
              <a:t>git branch -d new-feature</a:t>
            </a:r>
            <a:endParaRPr b="0" lang="en-IN" sz="2000" spc="-1" strike="noStrike">
              <a:latin typeface="Arial"/>
            </a:endParaRPr>
          </a:p>
        </p:txBody>
      </p:sp>
      <p:pic>
        <p:nvPicPr>
          <p:cNvPr id="308" name="Picture 4" descr=""/>
          <p:cNvPicPr/>
          <p:nvPr/>
        </p:nvPicPr>
        <p:blipFill>
          <a:blip r:embed="rId1"/>
          <a:srcRect l="40970" t="18940" r="29431" b="5669"/>
          <a:stretch/>
        </p:blipFill>
        <p:spPr>
          <a:xfrm>
            <a:off x="16107480" y="1859400"/>
            <a:ext cx="6537600" cy="9939600"/>
          </a:xfrm>
          <a:prstGeom prst="rect">
            <a:avLst/>
          </a:prstGeom>
          <a:ln>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CustomShape 1"/>
          <p:cNvSpPr/>
          <p:nvPr/>
        </p:nvSpPr>
        <p:spPr>
          <a:xfrm>
            <a:off x="5153760" y="7630200"/>
            <a:ext cx="3543840" cy="3675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2400" spc="-1" strike="noStrike">
                <a:solidFill>
                  <a:srgbClr val="ffffff"/>
                </a:solidFill>
                <a:latin typeface="Open Sans"/>
                <a:ea typeface="Open Sans"/>
              </a:rPr>
              <a:t>Image Placeholder</a:t>
            </a:r>
            <a:endParaRPr b="0" lang="en-IN" sz="2400" spc="-1" strike="noStrike">
              <a:latin typeface="Arial"/>
            </a:endParaRPr>
          </a:p>
        </p:txBody>
      </p:sp>
      <p:sp>
        <p:nvSpPr>
          <p:cNvPr id="310" name="CustomShape 2"/>
          <p:cNvSpPr/>
          <p:nvPr/>
        </p:nvSpPr>
        <p:spPr>
          <a:xfrm>
            <a:off x="10410840" y="7630200"/>
            <a:ext cx="3543840" cy="3675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2400" spc="-1" strike="noStrike">
                <a:solidFill>
                  <a:srgbClr val="ffffff"/>
                </a:solidFill>
                <a:latin typeface="Open Sans"/>
                <a:ea typeface="Open Sans"/>
              </a:rPr>
              <a:t>Image Placeholder</a:t>
            </a:r>
            <a:endParaRPr b="0" lang="en-IN" sz="2400" spc="-1" strike="noStrike">
              <a:latin typeface="Arial"/>
            </a:endParaRPr>
          </a:p>
        </p:txBody>
      </p:sp>
      <p:sp>
        <p:nvSpPr>
          <p:cNvPr id="311" name="CustomShape 3"/>
          <p:cNvSpPr/>
          <p:nvPr/>
        </p:nvSpPr>
        <p:spPr>
          <a:xfrm>
            <a:off x="15746400" y="7630200"/>
            <a:ext cx="3543840" cy="36756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0" lang="en-US" sz="2400" spc="-1" strike="noStrike">
                <a:solidFill>
                  <a:srgbClr val="ffffff"/>
                </a:solidFill>
                <a:latin typeface="Open Sans"/>
                <a:ea typeface="Open Sans"/>
              </a:rPr>
              <a:t>Image Placeholder</a:t>
            </a:r>
            <a:endParaRPr b="0" lang="en-IN" sz="2400" spc="-1" strike="noStrike">
              <a:latin typeface="Arial"/>
            </a:endParaRPr>
          </a:p>
        </p:txBody>
      </p:sp>
      <p:sp>
        <p:nvSpPr>
          <p:cNvPr id="312" name="CustomShape 4"/>
          <p:cNvSpPr/>
          <p:nvPr/>
        </p:nvSpPr>
        <p:spPr>
          <a:xfrm>
            <a:off x="1371600" y="532080"/>
            <a:ext cx="17918640" cy="1139040"/>
          </a:xfrm>
          <a:prstGeom prst="rect">
            <a:avLst/>
          </a:prstGeom>
          <a:noFill/>
          <a:ln>
            <a:noFill/>
          </a:ln>
        </p:spPr>
        <p:style>
          <a:lnRef idx="0"/>
          <a:fillRef idx="0"/>
          <a:effectRef idx="0"/>
          <a:fontRef idx="minor"/>
        </p:style>
        <p:txBody>
          <a:bodyPr lIns="0" rIns="0" tIns="0" bIns="0">
            <a:noAutofit/>
          </a:bodyPr>
          <a:p>
            <a:pPr algn="ctr">
              <a:lnSpc>
                <a:spcPct val="100000"/>
              </a:lnSpc>
              <a:tabLst>
                <a:tab algn="l" pos="0"/>
              </a:tabLst>
            </a:pPr>
            <a:r>
              <a:rPr b="1" lang="en-US" sz="7400" spc="-1" strike="noStrike">
                <a:solidFill>
                  <a:srgbClr val="050a19"/>
                </a:solidFill>
                <a:latin typeface="Source Sans Pro"/>
                <a:ea typeface="Source Sans Pro"/>
              </a:rPr>
              <a:t>Code</a:t>
            </a:r>
            <a:endParaRPr b="0" lang="en-IN" sz="7400" spc="-1" strike="noStrike">
              <a:latin typeface="Arial"/>
            </a:endParaRPr>
          </a:p>
        </p:txBody>
      </p:sp>
      <p:pic>
        <p:nvPicPr>
          <p:cNvPr id="313" name="Image1" descr=""/>
          <p:cNvPicPr/>
          <p:nvPr/>
        </p:nvPicPr>
        <p:blipFill>
          <a:blip r:embed="rId1"/>
          <a:srcRect l="21847" t="16550" r="23873" b="20743"/>
          <a:stretch/>
        </p:blipFill>
        <p:spPr>
          <a:xfrm>
            <a:off x="12379680" y="1825560"/>
            <a:ext cx="10854000" cy="5069520"/>
          </a:xfrm>
          <a:prstGeom prst="rect">
            <a:avLst/>
          </a:prstGeom>
          <a:ln>
            <a:noFill/>
          </a:ln>
        </p:spPr>
      </p:pic>
      <p:pic>
        <p:nvPicPr>
          <p:cNvPr id="314" name="Image4" descr=""/>
          <p:cNvPicPr/>
          <p:nvPr/>
        </p:nvPicPr>
        <p:blipFill>
          <a:blip r:embed="rId2"/>
          <a:srcRect l="25895" t="18666" r="19753" b="17185"/>
          <a:stretch/>
        </p:blipFill>
        <p:spPr>
          <a:xfrm>
            <a:off x="12379680" y="7420680"/>
            <a:ext cx="10854000" cy="5134320"/>
          </a:xfrm>
          <a:prstGeom prst="rect">
            <a:avLst/>
          </a:prstGeom>
          <a:ln>
            <a:noFill/>
          </a:ln>
        </p:spPr>
      </p:pic>
      <p:sp>
        <p:nvSpPr>
          <p:cNvPr id="315" name="CustomShape 5"/>
          <p:cNvSpPr/>
          <p:nvPr/>
        </p:nvSpPr>
        <p:spPr>
          <a:xfrm>
            <a:off x="2865960" y="2973240"/>
            <a:ext cx="6594120" cy="2040120"/>
          </a:xfrm>
          <a:prstGeom prst="rect">
            <a:avLst/>
          </a:prstGeom>
          <a:noFill/>
          <a:ln>
            <a:noFill/>
          </a:ln>
        </p:spPr>
        <p:style>
          <a:lnRef idx="0"/>
          <a:fillRef idx="0"/>
          <a:effectRef idx="0"/>
          <a:fontRef idx="minor"/>
        </p:style>
        <p:txBody>
          <a:bodyPr lIns="90000" rIns="90000" tIns="45000" bIns="45000">
            <a:spAutoFit/>
          </a:bodyPr>
          <a:p>
            <a:pPr marL="457200" indent="-456840">
              <a:lnSpc>
                <a:spcPct val="100000"/>
              </a:lnSpc>
              <a:buClr>
                <a:srgbClr val="000000"/>
              </a:buClr>
              <a:buFont typeface="Arial"/>
              <a:buChar char="•"/>
            </a:pPr>
            <a:r>
              <a:rPr b="1" lang="en-US" sz="3200" spc="-1" strike="noStrike">
                <a:solidFill>
                  <a:srgbClr val="000000"/>
                </a:solidFill>
                <a:latin typeface="Arial"/>
                <a:ea typeface="DejaVu Sans"/>
              </a:rPr>
              <a:t>Creating a new repository by cloning it from github and initialized in our local directory.</a:t>
            </a:r>
            <a:endParaRPr b="0" lang="en-IN" sz="3200" spc="-1" strike="noStrike">
              <a:latin typeface="Arial"/>
            </a:endParaRPr>
          </a:p>
        </p:txBody>
      </p:sp>
      <p:sp>
        <p:nvSpPr>
          <p:cNvPr id="316" name="CustomShape 6"/>
          <p:cNvSpPr/>
          <p:nvPr/>
        </p:nvSpPr>
        <p:spPr>
          <a:xfrm>
            <a:off x="3165120" y="8722080"/>
            <a:ext cx="5943240" cy="1552680"/>
          </a:xfrm>
          <a:prstGeom prst="rect">
            <a:avLst/>
          </a:prstGeom>
          <a:noFill/>
          <a:ln>
            <a:noFill/>
          </a:ln>
        </p:spPr>
        <p:style>
          <a:lnRef idx="0"/>
          <a:fillRef idx="0"/>
          <a:effectRef idx="0"/>
          <a:fontRef idx="minor"/>
        </p:style>
        <p:txBody>
          <a:bodyPr lIns="90000" rIns="90000" tIns="45000" bIns="45000">
            <a:spAutoFit/>
          </a:bodyPr>
          <a:p>
            <a:pPr marL="285840" indent="-285480">
              <a:lnSpc>
                <a:spcPct val="100000"/>
              </a:lnSpc>
              <a:buClr>
                <a:srgbClr val="000000"/>
              </a:buClr>
              <a:buFont typeface="Arial"/>
              <a:buChar char="•"/>
            </a:pPr>
            <a:r>
              <a:rPr b="1" lang="en-US" sz="3200" spc="-1" strike="noStrike">
                <a:solidFill>
                  <a:srgbClr val="000000"/>
                </a:solidFill>
                <a:latin typeface="Arial"/>
                <a:ea typeface="DejaVu Sans"/>
              </a:rPr>
              <a:t>Adding new files to repository and check the status of the files.</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50a19"/>
      </a:dk2>
      <a:lt2>
        <a:srgbClr val="ffffff"/>
      </a:lt2>
      <a:accent1>
        <a:srgbClr val="09b1cc"/>
      </a:accent1>
      <a:accent2>
        <a:srgbClr val="32c0d8"/>
      </a:accent2>
      <a:accent3>
        <a:srgbClr val="558eb9"/>
      </a:accent3>
      <a:accent4>
        <a:srgbClr val="397fb0"/>
      </a:accent4>
      <a:accent5>
        <a:srgbClr val="089bb4"/>
      </a:accent5>
      <a:accent6>
        <a:srgbClr val="1d869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50a19"/>
      </a:dk2>
      <a:lt2>
        <a:srgbClr val="ffffff"/>
      </a:lt2>
      <a:accent1>
        <a:srgbClr val="09b1cc"/>
      </a:accent1>
      <a:accent2>
        <a:srgbClr val="32c0d8"/>
      </a:accent2>
      <a:accent3>
        <a:srgbClr val="558eb9"/>
      </a:accent3>
      <a:accent4>
        <a:srgbClr val="397fb0"/>
      </a:accent4>
      <a:accent5>
        <a:srgbClr val="089bb4"/>
      </a:accent5>
      <a:accent6>
        <a:srgbClr val="1d869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50a19"/>
      </a:dk2>
      <a:lt2>
        <a:srgbClr val="ffffff"/>
      </a:lt2>
      <a:accent1>
        <a:srgbClr val="09b1cc"/>
      </a:accent1>
      <a:accent2>
        <a:srgbClr val="32c0d8"/>
      </a:accent2>
      <a:accent3>
        <a:srgbClr val="558eb9"/>
      </a:accent3>
      <a:accent4>
        <a:srgbClr val="397fb0"/>
      </a:accent4>
      <a:accent5>
        <a:srgbClr val="089bb4"/>
      </a:accent5>
      <a:accent6>
        <a:srgbClr val="1d869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50a19"/>
      </a:dk2>
      <a:lt2>
        <a:srgbClr val="ffffff"/>
      </a:lt2>
      <a:accent1>
        <a:srgbClr val="09b1cc"/>
      </a:accent1>
      <a:accent2>
        <a:srgbClr val="32c0d8"/>
      </a:accent2>
      <a:accent3>
        <a:srgbClr val="558eb9"/>
      </a:accent3>
      <a:accent4>
        <a:srgbClr val="397fb0"/>
      </a:accent4>
      <a:accent5>
        <a:srgbClr val="089bb4"/>
      </a:accent5>
      <a:accent6>
        <a:srgbClr val="1d869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50a19"/>
      </a:dk2>
      <a:lt2>
        <a:srgbClr val="ffffff"/>
      </a:lt2>
      <a:accent1>
        <a:srgbClr val="09b1cc"/>
      </a:accent1>
      <a:accent2>
        <a:srgbClr val="32c0d8"/>
      </a:accent2>
      <a:accent3>
        <a:srgbClr val="558eb9"/>
      </a:accent3>
      <a:accent4>
        <a:srgbClr val="397fb0"/>
      </a:accent4>
      <a:accent5>
        <a:srgbClr val="089bb4"/>
      </a:accent5>
      <a:accent6>
        <a:srgbClr val="1d869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050a19"/>
      </a:dk2>
      <a:lt2>
        <a:srgbClr val="ffffff"/>
      </a:lt2>
      <a:accent1>
        <a:srgbClr val="09b1cc"/>
      </a:accent1>
      <a:accent2>
        <a:srgbClr val="32c0d8"/>
      </a:accent2>
      <a:accent3>
        <a:srgbClr val="558eb9"/>
      </a:accent3>
      <a:accent4>
        <a:srgbClr val="397fb0"/>
      </a:accent4>
      <a:accent5>
        <a:srgbClr val="089bb4"/>
      </a:accent5>
      <a:accent6>
        <a:srgbClr val="1d869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250</TotalTime>
  <Application>LibreOffice/6.4.7.2$Linux_X86_64 LibreOffice_project/40$Build-2</Application>
  <Words>769</Words>
  <Paragraphs>104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en-IN</dc:language>
  <cp:lastModifiedBy/>
  <dcterms:modified xsi:type="dcterms:W3CDTF">2021-07-19T14:09:40Z</dcterms:modified>
  <cp:revision>34</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11</vt:i4>
  </property>
  <property fmtid="{D5CDD505-2E9C-101B-9397-08002B2CF9AE}" pid="8" name="PresentationFormat">
    <vt:lpwstr>Custom</vt:lpwstr>
  </property>
  <property fmtid="{D5CDD505-2E9C-101B-9397-08002B2CF9AE}" pid="9" name="ScaleCrop">
    <vt:bool>0</vt:bool>
  </property>
  <property fmtid="{D5CDD505-2E9C-101B-9397-08002B2CF9AE}" pid="10" name="ShareDoc">
    <vt:bool>0</vt:bool>
  </property>
  <property fmtid="{D5CDD505-2E9C-101B-9397-08002B2CF9AE}" pid="11" name="Slides">
    <vt:i4>16</vt:i4>
  </property>
</Properties>
</file>